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147474584" r:id="rId5"/>
    <p:sldId id="2147474388" r:id="rId6"/>
    <p:sldId id="2147474553" r:id="rId7"/>
    <p:sldId id="2147474741" r:id="rId8"/>
    <p:sldId id="2147474743" r:id="rId9"/>
    <p:sldId id="2147474742" r:id="rId10"/>
    <p:sldId id="2147474755" r:id="rId11"/>
    <p:sldId id="2147474757" r:id="rId12"/>
    <p:sldId id="2147474745" r:id="rId13"/>
    <p:sldId id="2147474751" r:id="rId14"/>
    <p:sldId id="2147474758" r:id="rId15"/>
    <p:sldId id="2147474754" r:id="rId16"/>
    <p:sldId id="2147474753" r:id="rId17"/>
    <p:sldId id="2147474750" r:id="rId18"/>
    <p:sldId id="2147474749" r:id="rId19"/>
    <p:sldId id="2147474752" r:id="rId20"/>
    <p:sldId id="2147474746" r:id="rId21"/>
    <p:sldId id="2147474747" r:id="rId22"/>
    <p:sldId id="2147474748" r:id="rId23"/>
    <p:sldId id="2147474744" r:id="rId24"/>
    <p:sldId id="2147474756" r:id="rId25"/>
    <p:sldId id="2147474391" r:id="rId26"/>
  </p:sldIdLst>
  <p:sldSz cx="18288000" cy="1143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1E5DD4-D6FB-926A-59A8-919D8649834C}" name="Julien Dauthuille" initials="JD" userId="S::julien.dauthuille@globalservs.com::5c43dbce-1e87-456d-b0f1-fd2e8489a3e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18BB2"/>
    <a:srgbClr val="E3BEF9"/>
    <a:srgbClr val="8FDEBC"/>
    <a:srgbClr val="FFE503"/>
    <a:srgbClr val="F1F4F7"/>
    <a:srgbClr val="FFEF66"/>
    <a:srgbClr val="DDDDDD"/>
    <a:srgbClr val="FFF599"/>
    <a:srgbClr val="FFF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1BA586-4A47-BF47-8AD3-6CF96EF03FED}" v="31" dt="2024-02-02T12:53:20.0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87"/>
    <p:restoredTop sz="90904"/>
  </p:normalViewPr>
  <p:slideViewPr>
    <p:cSldViewPr snapToGrid="0">
      <p:cViewPr varScale="1">
        <p:scale>
          <a:sx n="80" d="100"/>
          <a:sy n="80" d="100"/>
        </p:scale>
        <p:origin x="13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éo-Dorian MOULY" userId="4fcd911b-a7d6-4b68-8c2b-b9386319cd3a" providerId="ADAL" clId="{281BA586-4A47-BF47-8AD3-6CF96EF03FED}"/>
    <pc:docChg chg="custSel modSld">
      <pc:chgData name="Léo-Dorian MOULY" userId="4fcd911b-a7d6-4b68-8c2b-b9386319cd3a" providerId="ADAL" clId="{281BA586-4A47-BF47-8AD3-6CF96EF03FED}" dt="2024-02-02T16:04:28.101" v="64"/>
      <pc:docMkLst>
        <pc:docMk/>
      </pc:docMkLst>
      <pc:sldChg chg="modSp mod">
        <pc:chgData name="Léo-Dorian MOULY" userId="4fcd911b-a7d6-4b68-8c2b-b9386319cd3a" providerId="ADAL" clId="{281BA586-4A47-BF47-8AD3-6CF96EF03FED}" dt="2024-02-02T13:58:42.399" v="41" actId="20577"/>
        <pc:sldMkLst>
          <pc:docMk/>
          <pc:sldMk cId="3182149376" sldId="2147474584"/>
        </pc:sldMkLst>
        <pc:spChg chg="mod">
          <ac:chgData name="Léo-Dorian MOULY" userId="4fcd911b-a7d6-4b68-8c2b-b9386319cd3a" providerId="ADAL" clId="{281BA586-4A47-BF47-8AD3-6CF96EF03FED}" dt="2024-02-02T13:58:42.399" v="41" actId="20577"/>
          <ac:spMkLst>
            <pc:docMk/>
            <pc:sldMk cId="3182149376" sldId="2147474584"/>
            <ac:spMk id="6" creationId="{13853289-9564-C413-939E-DD087400E5B8}"/>
          </ac:spMkLst>
        </pc:spChg>
      </pc:sldChg>
      <pc:sldChg chg="addSp modSp mod">
        <pc:chgData name="Léo-Dorian MOULY" userId="4fcd911b-a7d6-4b68-8c2b-b9386319cd3a" providerId="ADAL" clId="{281BA586-4A47-BF47-8AD3-6CF96EF03FED}" dt="2024-02-02T12:52:50.527" v="28" actId="1076"/>
        <pc:sldMkLst>
          <pc:docMk/>
          <pc:sldMk cId="1056480187" sldId="2147474742"/>
        </pc:sldMkLst>
        <pc:spChg chg="add mod">
          <ac:chgData name="Léo-Dorian MOULY" userId="4fcd911b-a7d6-4b68-8c2b-b9386319cd3a" providerId="ADAL" clId="{281BA586-4A47-BF47-8AD3-6CF96EF03FED}" dt="2024-02-02T12:52:50.527" v="28" actId="1076"/>
          <ac:spMkLst>
            <pc:docMk/>
            <pc:sldMk cId="1056480187" sldId="2147474742"/>
            <ac:spMk id="9" creationId="{31676222-D863-EC24-756E-EE125D37BCB8}"/>
          </ac:spMkLst>
        </pc:spChg>
        <pc:picChg chg="add mod">
          <ac:chgData name="Léo-Dorian MOULY" userId="4fcd911b-a7d6-4b68-8c2b-b9386319cd3a" providerId="ADAL" clId="{281BA586-4A47-BF47-8AD3-6CF96EF03FED}" dt="2024-02-02T12:52:28.932" v="20" actId="1076"/>
          <ac:picMkLst>
            <pc:docMk/>
            <pc:sldMk cId="1056480187" sldId="2147474742"/>
            <ac:picMk id="3" creationId="{D1C56D60-A740-2CAD-6BB9-0A8DBD8FB844}"/>
          </ac:picMkLst>
        </pc:picChg>
      </pc:sldChg>
      <pc:sldChg chg="modSp mod modAnim">
        <pc:chgData name="Léo-Dorian MOULY" userId="4fcd911b-a7d6-4b68-8c2b-b9386319cd3a" providerId="ADAL" clId="{281BA586-4A47-BF47-8AD3-6CF96EF03FED}" dt="2024-02-01T15:55:37.117" v="17" actId="20577"/>
        <pc:sldMkLst>
          <pc:docMk/>
          <pc:sldMk cId="3109868022" sldId="2147474748"/>
        </pc:sldMkLst>
        <pc:spChg chg="mod">
          <ac:chgData name="Léo-Dorian MOULY" userId="4fcd911b-a7d6-4b68-8c2b-b9386319cd3a" providerId="ADAL" clId="{281BA586-4A47-BF47-8AD3-6CF96EF03FED}" dt="2024-02-01T15:55:15.689" v="16" actId="14100"/>
          <ac:spMkLst>
            <pc:docMk/>
            <pc:sldMk cId="3109868022" sldId="2147474748"/>
            <ac:spMk id="2" creationId="{5FEFC07F-9774-D67C-4C2F-EDD549B7568C}"/>
          </ac:spMkLst>
        </pc:spChg>
        <pc:spChg chg="mod">
          <ac:chgData name="Léo-Dorian MOULY" userId="4fcd911b-a7d6-4b68-8c2b-b9386319cd3a" providerId="ADAL" clId="{281BA586-4A47-BF47-8AD3-6CF96EF03FED}" dt="2024-02-01T15:55:37.117" v="17" actId="20577"/>
          <ac:spMkLst>
            <pc:docMk/>
            <pc:sldMk cId="3109868022" sldId="2147474748"/>
            <ac:spMk id="3" creationId="{EE597A60-2CB0-3998-EBDD-FD78A2BA8C58}"/>
          </ac:spMkLst>
        </pc:spChg>
      </pc:sldChg>
      <pc:sldChg chg="modSp">
        <pc:chgData name="Léo-Dorian MOULY" userId="4fcd911b-a7d6-4b68-8c2b-b9386319cd3a" providerId="ADAL" clId="{281BA586-4A47-BF47-8AD3-6CF96EF03FED}" dt="2024-02-02T12:53:20.020" v="40" actId="20577"/>
        <pc:sldMkLst>
          <pc:docMk/>
          <pc:sldMk cId="977184664" sldId="2147474755"/>
        </pc:sldMkLst>
        <pc:spChg chg="mod">
          <ac:chgData name="Léo-Dorian MOULY" userId="4fcd911b-a7d6-4b68-8c2b-b9386319cd3a" providerId="ADAL" clId="{281BA586-4A47-BF47-8AD3-6CF96EF03FED}" dt="2024-02-02T12:53:20.020" v="40" actId="20577"/>
          <ac:spMkLst>
            <pc:docMk/>
            <pc:sldMk cId="977184664" sldId="2147474755"/>
            <ac:spMk id="15" creationId="{0BFA422F-06FB-2C70-8552-4547D16C6145}"/>
          </ac:spMkLst>
        </pc:spChg>
        <pc:spChg chg="mod">
          <ac:chgData name="Léo-Dorian MOULY" userId="4fcd911b-a7d6-4b68-8c2b-b9386319cd3a" providerId="ADAL" clId="{281BA586-4A47-BF47-8AD3-6CF96EF03FED}" dt="2024-02-02T12:53:17.456" v="38" actId="20577"/>
          <ac:spMkLst>
            <pc:docMk/>
            <pc:sldMk cId="977184664" sldId="2147474755"/>
            <ac:spMk id="16" creationId="{BF776AC9-9A1F-D052-358C-0DB1DFD2C536}"/>
          </ac:spMkLst>
        </pc:spChg>
      </pc:sldChg>
      <pc:sldChg chg="modSp mod">
        <pc:chgData name="Léo-Dorian MOULY" userId="4fcd911b-a7d6-4b68-8c2b-b9386319cd3a" providerId="ADAL" clId="{281BA586-4A47-BF47-8AD3-6CF96EF03FED}" dt="2024-02-02T16:04:28.101" v="64"/>
        <pc:sldMkLst>
          <pc:docMk/>
          <pc:sldMk cId="3828868596" sldId="2147474756"/>
        </pc:sldMkLst>
        <pc:spChg chg="mod">
          <ac:chgData name="Léo-Dorian MOULY" userId="4fcd911b-a7d6-4b68-8c2b-b9386319cd3a" providerId="ADAL" clId="{281BA586-4A47-BF47-8AD3-6CF96EF03FED}" dt="2024-02-02T16:04:28.101" v="64"/>
          <ac:spMkLst>
            <pc:docMk/>
            <pc:sldMk cId="3828868596" sldId="2147474756"/>
            <ac:spMk id="2" creationId="{7A7A482B-A51F-CAB7-6BD3-3437AC04898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D34FEA-D250-F14F-91C2-AF112A07799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2FEDAD1-32B3-8043-A1F5-07B90A3A3733}">
      <dgm:prSet phldrT="[Texte]"/>
      <dgm:spPr/>
      <dgm:t>
        <a:bodyPr/>
        <a:lstStyle/>
        <a:p>
          <a:r>
            <a:rPr lang="fr-FR">
              <a:solidFill>
                <a:schemeClr val="tx1"/>
              </a:solidFill>
            </a:rPr>
            <a:t>Génération </a:t>
          </a:r>
          <a:r>
            <a:rPr lang="fr-FR" dirty="0">
              <a:solidFill>
                <a:schemeClr val="tx1"/>
              </a:solidFill>
            </a:rPr>
            <a:t>du code pour n=X</a:t>
          </a:r>
        </a:p>
      </dgm:t>
    </dgm:pt>
    <dgm:pt modelId="{2EB7B8E1-BE84-AA40-84C4-16CC5FBF3323}" type="parTrans" cxnId="{8E628F01-C052-E14E-B7A5-52E3A0CEEBDF}">
      <dgm:prSet/>
      <dgm:spPr/>
      <dgm:t>
        <a:bodyPr/>
        <a:lstStyle/>
        <a:p>
          <a:endParaRPr lang="fr-FR"/>
        </a:p>
      </dgm:t>
    </dgm:pt>
    <dgm:pt modelId="{59B7F8AC-657A-9741-B3A6-B63AA8C1655B}" type="sibTrans" cxnId="{8E628F01-C052-E14E-B7A5-52E3A0CEEBDF}">
      <dgm:prSet/>
      <dgm:spPr/>
      <dgm:t>
        <a:bodyPr/>
        <a:lstStyle/>
        <a:p>
          <a:endParaRPr lang="fr-FR"/>
        </a:p>
      </dgm:t>
    </dgm:pt>
    <dgm:pt modelId="{5AD43FAD-3F69-CC4F-93FB-D8DD153BC87A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Compilation</a:t>
          </a:r>
        </a:p>
      </dgm:t>
    </dgm:pt>
    <dgm:pt modelId="{944C4223-FFFC-D644-A8D2-4588796DE719}" type="parTrans" cxnId="{DEEDFF44-AA87-FD41-8615-1858158C2E20}">
      <dgm:prSet/>
      <dgm:spPr/>
      <dgm:t>
        <a:bodyPr/>
        <a:lstStyle/>
        <a:p>
          <a:endParaRPr lang="fr-FR"/>
        </a:p>
      </dgm:t>
    </dgm:pt>
    <dgm:pt modelId="{94F2C806-61F2-9E49-AC02-C80966EDB7B9}" type="sibTrans" cxnId="{DEEDFF44-AA87-FD41-8615-1858158C2E20}">
      <dgm:prSet/>
      <dgm:spPr/>
      <dgm:t>
        <a:bodyPr/>
        <a:lstStyle/>
        <a:p>
          <a:endParaRPr lang="fr-FR"/>
        </a:p>
      </dgm:t>
    </dgm:pt>
    <dgm:pt modelId="{577A0057-81DF-FF42-B6AA-5E97CE0D59B7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Exécution/Test</a:t>
          </a:r>
        </a:p>
      </dgm:t>
    </dgm:pt>
    <dgm:pt modelId="{355AC73F-7515-F74D-9CFA-BD151D61BAEF}" type="parTrans" cxnId="{C79A5C1B-1116-C540-8B50-FB10017564B6}">
      <dgm:prSet/>
      <dgm:spPr/>
      <dgm:t>
        <a:bodyPr/>
        <a:lstStyle/>
        <a:p>
          <a:endParaRPr lang="fr-FR"/>
        </a:p>
      </dgm:t>
    </dgm:pt>
    <dgm:pt modelId="{A21AFA78-B87E-024A-AF01-7DF120E82940}" type="sibTrans" cxnId="{C79A5C1B-1116-C540-8B50-FB10017564B6}">
      <dgm:prSet/>
      <dgm:spPr/>
      <dgm:t>
        <a:bodyPr/>
        <a:lstStyle/>
        <a:p>
          <a:endParaRPr lang="fr-FR"/>
        </a:p>
      </dgm:t>
    </dgm:pt>
    <dgm:pt modelId="{7D45206A-EB24-BA4C-B28B-427872000DBE}" type="pres">
      <dgm:prSet presAssocID="{29D34FEA-D250-F14F-91C2-AF112A07799C}" presName="Name0" presStyleCnt="0">
        <dgm:presLayoutVars>
          <dgm:dir/>
          <dgm:resizeHandles val="exact"/>
        </dgm:presLayoutVars>
      </dgm:prSet>
      <dgm:spPr/>
    </dgm:pt>
    <dgm:pt modelId="{37E81975-63D6-5A47-8BE6-2B9AD7B7318B}" type="pres">
      <dgm:prSet presAssocID="{12FEDAD1-32B3-8043-A1F5-07B90A3A3733}" presName="node" presStyleLbl="node1" presStyleIdx="0" presStyleCnt="3">
        <dgm:presLayoutVars>
          <dgm:bulletEnabled val="1"/>
        </dgm:presLayoutVars>
      </dgm:prSet>
      <dgm:spPr/>
    </dgm:pt>
    <dgm:pt modelId="{65D0F7F5-DD4C-B94D-BFD2-D3377170ED83}" type="pres">
      <dgm:prSet presAssocID="{59B7F8AC-657A-9741-B3A6-B63AA8C1655B}" presName="sibTrans" presStyleLbl="sibTrans2D1" presStyleIdx="0" presStyleCnt="2"/>
      <dgm:spPr/>
    </dgm:pt>
    <dgm:pt modelId="{5F8B1404-DE5E-D747-ABF9-12F8E76235ED}" type="pres">
      <dgm:prSet presAssocID="{59B7F8AC-657A-9741-B3A6-B63AA8C1655B}" presName="connectorText" presStyleLbl="sibTrans2D1" presStyleIdx="0" presStyleCnt="2"/>
      <dgm:spPr/>
    </dgm:pt>
    <dgm:pt modelId="{718B2993-ED90-2346-8429-5C685300F479}" type="pres">
      <dgm:prSet presAssocID="{5AD43FAD-3F69-CC4F-93FB-D8DD153BC87A}" presName="node" presStyleLbl="node1" presStyleIdx="1" presStyleCnt="3">
        <dgm:presLayoutVars>
          <dgm:bulletEnabled val="1"/>
        </dgm:presLayoutVars>
      </dgm:prSet>
      <dgm:spPr/>
    </dgm:pt>
    <dgm:pt modelId="{38B9115F-57FC-4142-BC86-C92037E056A6}" type="pres">
      <dgm:prSet presAssocID="{94F2C806-61F2-9E49-AC02-C80966EDB7B9}" presName="sibTrans" presStyleLbl="sibTrans2D1" presStyleIdx="1" presStyleCnt="2"/>
      <dgm:spPr/>
    </dgm:pt>
    <dgm:pt modelId="{BCF26057-52F2-734B-B684-AA6DB258052D}" type="pres">
      <dgm:prSet presAssocID="{94F2C806-61F2-9E49-AC02-C80966EDB7B9}" presName="connectorText" presStyleLbl="sibTrans2D1" presStyleIdx="1" presStyleCnt="2"/>
      <dgm:spPr/>
    </dgm:pt>
    <dgm:pt modelId="{65D7AB66-6A35-1E43-AA8B-BAD33AF31ADD}" type="pres">
      <dgm:prSet presAssocID="{577A0057-81DF-FF42-B6AA-5E97CE0D59B7}" presName="node" presStyleLbl="node1" presStyleIdx="2" presStyleCnt="3">
        <dgm:presLayoutVars>
          <dgm:bulletEnabled val="1"/>
        </dgm:presLayoutVars>
      </dgm:prSet>
      <dgm:spPr/>
    </dgm:pt>
  </dgm:ptLst>
  <dgm:cxnLst>
    <dgm:cxn modelId="{8E628F01-C052-E14E-B7A5-52E3A0CEEBDF}" srcId="{29D34FEA-D250-F14F-91C2-AF112A07799C}" destId="{12FEDAD1-32B3-8043-A1F5-07B90A3A3733}" srcOrd="0" destOrd="0" parTransId="{2EB7B8E1-BE84-AA40-84C4-16CC5FBF3323}" sibTransId="{59B7F8AC-657A-9741-B3A6-B63AA8C1655B}"/>
    <dgm:cxn modelId="{C2694903-E96D-6C44-8763-ECD17507F389}" type="presOf" srcId="{12FEDAD1-32B3-8043-A1F5-07B90A3A3733}" destId="{37E81975-63D6-5A47-8BE6-2B9AD7B7318B}" srcOrd="0" destOrd="0" presId="urn:microsoft.com/office/officeart/2005/8/layout/process1"/>
    <dgm:cxn modelId="{4C90E30D-563D-6B49-ADB1-9B06D9BE4349}" type="presOf" srcId="{577A0057-81DF-FF42-B6AA-5E97CE0D59B7}" destId="{65D7AB66-6A35-1E43-AA8B-BAD33AF31ADD}" srcOrd="0" destOrd="0" presId="urn:microsoft.com/office/officeart/2005/8/layout/process1"/>
    <dgm:cxn modelId="{C79A5C1B-1116-C540-8B50-FB10017564B6}" srcId="{29D34FEA-D250-F14F-91C2-AF112A07799C}" destId="{577A0057-81DF-FF42-B6AA-5E97CE0D59B7}" srcOrd="2" destOrd="0" parTransId="{355AC73F-7515-F74D-9CFA-BD151D61BAEF}" sibTransId="{A21AFA78-B87E-024A-AF01-7DF120E82940}"/>
    <dgm:cxn modelId="{DEEDFF44-AA87-FD41-8615-1858158C2E20}" srcId="{29D34FEA-D250-F14F-91C2-AF112A07799C}" destId="{5AD43FAD-3F69-CC4F-93FB-D8DD153BC87A}" srcOrd="1" destOrd="0" parTransId="{944C4223-FFFC-D644-A8D2-4588796DE719}" sibTransId="{94F2C806-61F2-9E49-AC02-C80966EDB7B9}"/>
    <dgm:cxn modelId="{3D76CC6F-2C00-B64B-A827-ADAEF6BE79CD}" type="presOf" srcId="{94F2C806-61F2-9E49-AC02-C80966EDB7B9}" destId="{BCF26057-52F2-734B-B684-AA6DB258052D}" srcOrd="1" destOrd="0" presId="urn:microsoft.com/office/officeart/2005/8/layout/process1"/>
    <dgm:cxn modelId="{14176276-D39C-1248-9B18-3C8E8DA61C10}" type="presOf" srcId="{5AD43FAD-3F69-CC4F-93FB-D8DD153BC87A}" destId="{718B2993-ED90-2346-8429-5C685300F479}" srcOrd="0" destOrd="0" presId="urn:microsoft.com/office/officeart/2005/8/layout/process1"/>
    <dgm:cxn modelId="{0C51C8BB-EA0F-3044-BBA4-C3B5F05CB872}" type="presOf" srcId="{59B7F8AC-657A-9741-B3A6-B63AA8C1655B}" destId="{65D0F7F5-DD4C-B94D-BFD2-D3377170ED83}" srcOrd="0" destOrd="0" presId="urn:microsoft.com/office/officeart/2005/8/layout/process1"/>
    <dgm:cxn modelId="{239DE8C4-161B-044E-B557-E46C20004688}" type="presOf" srcId="{29D34FEA-D250-F14F-91C2-AF112A07799C}" destId="{7D45206A-EB24-BA4C-B28B-427872000DBE}" srcOrd="0" destOrd="0" presId="urn:microsoft.com/office/officeart/2005/8/layout/process1"/>
    <dgm:cxn modelId="{FE837FC8-80CD-CB43-B9F3-5D5C6923ECDB}" type="presOf" srcId="{59B7F8AC-657A-9741-B3A6-B63AA8C1655B}" destId="{5F8B1404-DE5E-D747-ABF9-12F8E76235ED}" srcOrd="1" destOrd="0" presId="urn:microsoft.com/office/officeart/2005/8/layout/process1"/>
    <dgm:cxn modelId="{78F052E6-AB9B-CA43-A74E-BBF710BB18A3}" type="presOf" srcId="{94F2C806-61F2-9E49-AC02-C80966EDB7B9}" destId="{38B9115F-57FC-4142-BC86-C92037E056A6}" srcOrd="0" destOrd="0" presId="urn:microsoft.com/office/officeart/2005/8/layout/process1"/>
    <dgm:cxn modelId="{579B79BA-389B-6049-9209-BA23B75330CE}" type="presParOf" srcId="{7D45206A-EB24-BA4C-B28B-427872000DBE}" destId="{37E81975-63D6-5A47-8BE6-2B9AD7B7318B}" srcOrd="0" destOrd="0" presId="urn:microsoft.com/office/officeart/2005/8/layout/process1"/>
    <dgm:cxn modelId="{12F3CCF1-AA78-BD44-A27B-BC3544168E1B}" type="presParOf" srcId="{7D45206A-EB24-BA4C-B28B-427872000DBE}" destId="{65D0F7F5-DD4C-B94D-BFD2-D3377170ED83}" srcOrd="1" destOrd="0" presId="urn:microsoft.com/office/officeart/2005/8/layout/process1"/>
    <dgm:cxn modelId="{DE22F1E3-0230-ED49-A702-0260B17A13A5}" type="presParOf" srcId="{65D0F7F5-DD4C-B94D-BFD2-D3377170ED83}" destId="{5F8B1404-DE5E-D747-ABF9-12F8E76235ED}" srcOrd="0" destOrd="0" presId="urn:microsoft.com/office/officeart/2005/8/layout/process1"/>
    <dgm:cxn modelId="{D731FC65-CBA4-BA4E-A79D-F1ADAA1C74D9}" type="presParOf" srcId="{7D45206A-EB24-BA4C-B28B-427872000DBE}" destId="{718B2993-ED90-2346-8429-5C685300F479}" srcOrd="2" destOrd="0" presId="urn:microsoft.com/office/officeart/2005/8/layout/process1"/>
    <dgm:cxn modelId="{623F2B98-236D-3F43-B6B0-D480E83FD901}" type="presParOf" srcId="{7D45206A-EB24-BA4C-B28B-427872000DBE}" destId="{38B9115F-57FC-4142-BC86-C92037E056A6}" srcOrd="3" destOrd="0" presId="urn:microsoft.com/office/officeart/2005/8/layout/process1"/>
    <dgm:cxn modelId="{17B8DA5A-A02B-974D-88D1-CA3F38117B6E}" type="presParOf" srcId="{38B9115F-57FC-4142-BC86-C92037E056A6}" destId="{BCF26057-52F2-734B-B684-AA6DB258052D}" srcOrd="0" destOrd="0" presId="urn:microsoft.com/office/officeart/2005/8/layout/process1"/>
    <dgm:cxn modelId="{CBD87D67-B479-0949-A7AF-2242AB0DB702}" type="presParOf" srcId="{7D45206A-EB24-BA4C-B28B-427872000DBE}" destId="{65D7AB66-6A35-1E43-AA8B-BAD33AF31AD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D34FEA-D250-F14F-91C2-AF112A07799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2FEDAD1-32B3-8043-A1F5-07B90A3A3733}">
      <dgm:prSet phldrT="[Texte]"/>
      <dgm:spPr/>
      <dgm:t>
        <a:bodyPr/>
        <a:lstStyle/>
        <a:p>
          <a:r>
            <a:rPr lang="fr-FR">
              <a:solidFill>
                <a:schemeClr val="tx1"/>
              </a:solidFill>
            </a:rPr>
            <a:t>Génération </a:t>
          </a:r>
          <a:r>
            <a:rPr lang="fr-FR" dirty="0">
              <a:solidFill>
                <a:schemeClr val="tx1"/>
              </a:solidFill>
            </a:rPr>
            <a:t>du code pour n=X</a:t>
          </a:r>
        </a:p>
      </dgm:t>
    </dgm:pt>
    <dgm:pt modelId="{2EB7B8E1-BE84-AA40-84C4-16CC5FBF3323}" type="parTrans" cxnId="{8E628F01-C052-E14E-B7A5-52E3A0CEEBDF}">
      <dgm:prSet/>
      <dgm:spPr/>
      <dgm:t>
        <a:bodyPr/>
        <a:lstStyle/>
        <a:p>
          <a:endParaRPr lang="fr-FR"/>
        </a:p>
      </dgm:t>
    </dgm:pt>
    <dgm:pt modelId="{59B7F8AC-657A-9741-B3A6-B63AA8C1655B}" type="sibTrans" cxnId="{8E628F01-C052-E14E-B7A5-52E3A0CEEBDF}">
      <dgm:prSet/>
      <dgm:spPr/>
      <dgm:t>
        <a:bodyPr/>
        <a:lstStyle/>
        <a:p>
          <a:endParaRPr lang="fr-FR"/>
        </a:p>
      </dgm:t>
    </dgm:pt>
    <dgm:pt modelId="{5AD43FAD-3F69-CC4F-93FB-D8DD153BC87A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Compilation</a:t>
          </a:r>
        </a:p>
      </dgm:t>
    </dgm:pt>
    <dgm:pt modelId="{944C4223-FFFC-D644-A8D2-4588796DE719}" type="parTrans" cxnId="{DEEDFF44-AA87-FD41-8615-1858158C2E20}">
      <dgm:prSet/>
      <dgm:spPr/>
      <dgm:t>
        <a:bodyPr/>
        <a:lstStyle/>
        <a:p>
          <a:endParaRPr lang="fr-FR"/>
        </a:p>
      </dgm:t>
    </dgm:pt>
    <dgm:pt modelId="{94F2C806-61F2-9E49-AC02-C80966EDB7B9}" type="sibTrans" cxnId="{DEEDFF44-AA87-FD41-8615-1858158C2E20}">
      <dgm:prSet/>
      <dgm:spPr/>
      <dgm:t>
        <a:bodyPr/>
        <a:lstStyle/>
        <a:p>
          <a:endParaRPr lang="fr-FR"/>
        </a:p>
      </dgm:t>
    </dgm:pt>
    <dgm:pt modelId="{577A0057-81DF-FF42-B6AA-5E97CE0D59B7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Exécution/Test</a:t>
          </a:r>
        </a:p>
      </dgm:t>
    </dgm:pt>
    <dgm:pt modelId="{355AC73F-7515-F74D-9CFA-BD151D61BAEF}" type="parTrans" cxnId="{C79A5C1B-1116-C540-8B50-FB10017564B6}">
      <dgm:prSet/>
      <dgm:spPr/>
      <dgm:t>
        <a:bodyPr/>
        <a:lstStyle/>
        <a:p>
          <a:endParaRPr lang="fr-FR"/>
        </a:p>
      </dgm:t>
    </dgm:pt>
    <dgm:pt modelId="{A21AFA78-B87E-024A-AF01-7DF120E82940}" type="sibTrans" cxnId="{C79A5C1B-1116-C540-8B50-FB10017564B6}">
      <dgm:prSet/>
      <dgm:spPr/>
      <dgm:t>
        <a:bodyPr/>
        <a:lstStyle/>
        <a:p>
          <a:endParaRPr lang="fr-FR"/>
        </a:p>
      </dgm:t>
    </dgm:pt>
    <dgm:pt modelId="{7D45206A-EB24-BA4C-B28B-427872000DBE}" type="pres">
      <dgm:prSet presAssocID="{29D34FEA-D250-F14F-91C2-AF112A07799C}" presName="Name0" presStyleCnt="0">
        <dgm:presLayoutVars>
          <dgm:dir/>
          <dgm:resizeHandles val="exact"/>
        </dgm:presLayoutVars>
      </dgm:prSet>
      <dgm:spPr/>
    </dgm:pt>
    <dgm:pt modelId="{37E81975-63D6-5A47-8BE6-2B9AD7B7318B}" type="pres">
      <dgm:prSet presAssocID="{12FEDAD1-32B3-8043-A1F5-07B90A3A3733}" presName="node" presStyleLbl="node1" presStyleIdx="0" presStyleCnt="3">
        <dgm:presLayoutVars>
          <dgm:bulletEnabled val="1"/>
        </dgm:presLayoutVars>
      </dgm:prSet>
      <dgm:spPr/>
    </dgm:pt>
    <dgm:pt modelId="{65D0F7F5-DD4C-B94D-BFD2-D3377170ED83}" type="pres">
      <dgm:prSet presAssocID="{59B7F8AC-657A-9741-B3A6-B63AA8C1655B}" presName="sibTrans" presStyleLbl="sibTrans2D1" presStyleIdx="0" presStyleCnt="2"/>
      <dgm:spPr/>
    </dgm:pt>
    <dgm:pt modelId="{5F8B1404-DE5E-D747-ABF9-12F8E76235ED}" type="pres">
      <dgm:prSet presAssocID="{59B7F8AC-657A-9741-B3A6-B63AA8C1655B}" presName="connectorText" presStyleLbl="sibTrans2D1" presStyleIdx="0" presStyleCnt="2"/>
      <dgm:spPr/>
    </dgm:pt>
    <dgm:pt modelId="{718B2993-ED90-2346-8429-5C685300F479}" type="pres">
      <dgm:prSet presAssocID="{5AD43FAD-3F69-CC4F-93FB-D8DD153BC87A}" presName="node" presStyleLbl="node1" presStyleIdx="1" presStyleCnt="3">
        <dgm:presLayoutVars>
          <dgm:bulletEnabled val="1"/>
        </dgm:presLayoutVars>
      </dgm:prSet>
      <dgm:spPr/>
    </dgm:pt>
    <dgm:pt modelId="{38B9115F-57FC-4142-BC86-C92037E056A6}" type="pres">
      <dgm:prSet presAssocID="{94F2C806-61F2-9E49-AC02-C80966EDB7B9}" presName="sibTrans" presStyleLbl="sibTrans2D1" presStyleIdx="1" presStyleCnt="2"/>
      <dgm:spPr/>
    </dgm:pt>
    <dgm:pt modelId="{BCF26057-52F2-734B-B684-AA6DB258052D}" type="pres">
      <dgm:prSet presAssocID="{94F2C806-61F2-9E49-AC02-C80966EDB7B9}" presName="connectorText" presStyleLbl="sibTrans2D1" presStyleIdx="1" presStyleCnt="2"/>
      <dgm:spPr/>
    </dgm:pt>
    <dgm:pt modelId="{65D7AB66-6A35-1E43-AA8B-BAD33AF31ADD}" type="pres">
      <dgm:prSet presAssocID="{577A0057-81DF-FF42-B6AA-5E97CE0D59B7}" presName="node" presStyleLbl="node1" presStyleIdx="2" presStyleCnt="3">
        <dgm:presLayoutVars>
          <dgm:bulletEnabled val="1"/>
        </dgm:presLayoutVars>
      </dgm:prSet>
      <dgm:spPr/>
    </dgm:pt>
  </dgm:ptLst>
  <dgm:cxnLst>
    <dgm:cxn modelId="{8E628F01-C052-E14E-B7A5-52E3A0CEEBDF}" srcId="{29D34FEA-D250-F14F-91C2-AF112A07799C}" destId="{12FEDAD1-32B3-8043-A1F5-07B90A3A3733}" srcOrd="0" destOrd="0" parTransId="{2EB7B8E1-BE84-AA40-84C4-16CC5FBF3323}" sibTransId="{59B7F8AC-657A-9741-B3A6-B63AA8C1655B}"/>
    <dgm:cxn modelId="{C2694903-E96D-6C44-8763-ECD17507F389}" type="presOf" srcId="{12FEDAD1-32B3-8043-A1F5-07B90A3A3733}" destId="{37E81975-63D6-5A47-8BE6-2B9AD7B7318B}" srcOrd="0" destOrd="0" presId="urn:microsoft.com/office/officeart/2005/8/layout/process1"/>
    <dgm:cxn modelId="{4C90E30D-563D-6B49-ADB1-9B06D9BE4349}" type="presOf" srcId="{577A0057-81DF-FF42-B6AA-5E97CE0D59B7}" destId="{65D7AB66-6A35-1E43-AA8B-BAD33AF31ADD}" srcOrd="0" destOrd="0" presId="urn:microsoft.com/office/officeart/2005/8/layout/process1"/>
    <dgm:cxn modelId="{C79A5C1B-1116-C540-8B50-FB10017564B6}" srcId="{29D34FEA-D250-F14F-91C2-AF112A07799C}" destId="{577A0057-81DF-FF42-B6AA-5E97CE0D59B7}" srcOrd="2" destOrd="0" parTransId="{355AC73F-7515-F74D-9CFA-BD151D61BAEF}" sibTransId="{A21AFA78-B87E-024A-AF01-7DF120E82940}"/>
    <dgm:cxn modelId="{DEEDFF44-AA87-FD41-8615-1858158C2E20}" srcId="{29D34FEA-D250-F14F-91C2-AF112A07799C}" destId="{5AD43FAD-3F69-CC4F-93FB-D8DD153BC87A}" srcOrd="1" destOrd="0" parTransId="{944C4223-FFFC-D644-A8D2-4588796DE719}" sibTransId="{94F2C806-61F2-9E49-AC02-C80966EDB7B9}"/>
    <dgm:cxn modelId="{3D76CC6F-2C00-B64B-A827-ADAEF6BE79CD}" type="presOf" srcId="{94F2C806-61F2-9E49-AC02-C80966EDB7B9}" destId="{BCF26057-52F2-734B-B684-AA6DB258052D}" srcOrd="1" destOrd="0" presId="urn:microsoft.com/office/officeart/2005/8/layout/process1"/>
    <dgm:cxn modelId="{14176276-D39C-1248-9B18-3C8E8DA61C10}" type="presOf" srcId="{5AD43FAD-3F69-CC4F-93FB-D8DD153BC87A}" destId="{718B2993-ED90-2346-8429-5C685300F479}" srcOrd="0" destOrd="0" presId="urn:microsoft.com/office/officeart/2005/8/layout/process1"/>
    <dgm:cxn modelId="{0C51C8BB-EA0F-3044-BBA4-C3B5F05CB872}" type="presOf" srcId="{59B7F8AC-657A-9741-B3A6-B63AA8C1655B}" destId="{65D0F7F5-DD4C-B94D-BFD2-D3377170ED83}" srcOrd="0" destOrd="0" presId="urn:microsoft.com/office/officeart/2005/8/layout/process1"/>
    <dgm:cxn modelId="{239DE8C4-161B-044E-B557-E46C20004688}" type="presOf" srcId="{29D34FEA-D250-F14F-91C2-AF112A07799C}" destId="{7D45206A-EB24-BA4C-B28B-427872000DBE}" srcOrd="0" destOrd="0" presId="urn:microsoft.com/office/officeart/2005/8/layout/process1"/>
    <dgm:cxn modelId="{FE837FC8-80CD-CB43-B9F3-5D5C6923ECDB}" type="presOf" srcId="{59B7F8AC-657A-9741-B3A6-B63AA8C1655B}" destId="{5F8B1404-DE5E-D747-ABF9-12F8E76235ED}" srcOrd="1" destOrd="0" presId="urn:microsoft.com/office/officeart/2005/8/layout/process1"/>
    <dgm:cxn modelId="{78F052E6-AB9B-CA43-A74E-BBF710BB18A3}" type="presOf" srcId="{94F2C806-61F2-9E49-AC02-C80966EDB7B9}" destId="{38B9115F-57FC-4142-BC86-C92037E056A6}" srcOrd="0" destOrd="0" presId="urn:microsoft.com/office/officeart/2005/8/layout/process1"/>
    <dgm:cxn modelId="{579B79BA-389B-6049-9209-BA23B75330CE}" type="presParOf" srcId="{7D45206A-EB24-BA4C-B28B-427872000DBE}" destId="{37E81975-63D6-5A47-8BE6-2B9AD7B7318B}" srcOrd="0" destOrd="0" presId="urn:microsoft.com/office/officeart/2005/8/layout/process1"/>
    <dgm:cxn modelId="{12F3CCF1-AA78-BD44-A27B-BC3544168E1B}" type="presParOf" srcId="{7D45206A-EB24-BA4C-B28B-427872000DBE}" destId="{65D0F7F5-DD4C-B94D-BFD2-D3377170ED83}" srcOrd="1" destOrd="0" presId="urn:microsoft.com/office/officeart/2005/8/layout/process1"/>
    <dgm:cxn modelId="{DE22F1E3-0230-ED49-A702-0260B17A13A5}" type="presParOf" srcId="{65D0F7F5-DD4C-B94D-BFD2-D3377170ED83}" destId="{5F8B1404-DE5E-D747-ABF9-12F8E76235ED}" srcOrd="0" destOrd="0" presId="urn:microsoft.com/office/officeart/2005/8/layout/process1"/>
    <dgm:cxn modelId="{D731FC65-CBA4-BA4E-A79D-F1ADAA1C74D9}" type="presParOf" srcId="{7D45206A-EB24-BA4C-B28B-427872000DBE}" destId="{718B2993-ED90-2346-8429-5C685300F479}" srcOrd="2" destOrd="0" presId="urn:microsoft.com/office/officeart/2005/8/layout/process1"/>
    <dgm:cxn modelId="{623F2B98-236D-3F43-B6B0-D480E83FD901}" type="presParOf" srcId="{7D45206A-EB24-BA4C-B28B-427872000DBE}" destId="{38B9115F-57FC-4142-BC86-C92037E056A6}" srcOrd="3" destOrd="0" presId="urn:microsoft.com/office/officeart/2005/8/layout/process1"/>
    <dgm:cxn modelId="{17B8DA5A-A02B-974D-88D1-CA3F38117B6E}" type="presParOf" srcId="{38B9115F-57FC-4142-BC86-C92037E056A6}" destId="{BCF26057-52F2-734B-B684-AA6DB258052D}" srcOrd="0" destOrd="0" presId="urn:microsoft.com/office/officeart/2005/8/layout/process1"/>
    <dgm:cxn modelId="{CBD87D67-B479-0949-A7AF-2242AB0DB702}" type="presParOf" srcId="{7D45206A-EB24-BA4C-B28B-427872000DBE}" destId="{65D7AB66-6A35-1E43-AA8B-BAD33AF31AD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D34FEA-D250-F14F-91C2-AF112A07799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2FEDAD1-32B3-8043-A1F5-07B90A3A3733}">
      <dgm:prSet phldrT="[Texte]"/>
      <dgm:spPr/>
      <dgm:t>
        <a:bodyPr/>
        <a:lstStyle/>
        <a:p>
          <a:r>
            <a:rPr lang="fr-FR">
              <a:solidFill>
                <a:schemeClr val="tx1"/>
              </a:solidFill>
            </a:rPr>
            <a:t>Génération </a:t>
          </a:r>
          <a:r>
            <a:rPr lang="fr-FR" dirty="0">
              <a:solidFill>
                <a:schemeClr val="tx1"/>
              </a:solidFill>
            </a:rPr>
            <a:t>du code pour n=X</a:t>
          </a:r>
        </a:p>
      </dgm:t>
    </dgm:pt>
    <dgm:pt modelId="{2EB7B8E1-BE84-AA40-84C4-16CC5FBF3323}" type="parTrans" cxnId="{8E628F01-C052-E14E-B7A5-52E3A0CEEBDF}">
      <dgm:prSet/>
      <dgm:spPr/>
      <dgm:t>
        <a:bodyPr/>
        <a:lstStyle/>
        <a:p>
          <a:endParaRPr lang="fr-FR"/>
        </a:p>
      </dgm:t>
    </dgm:pt>
    <dgm:pt modelId="{59B7F8AC-657A-9741-B3A6-B63AA8C1655B}" type="sibTrans" cxnId="{8E628F01-C052-E14E-B7A5-52E3A0CEEBDF}">
      <dgm:prSet/>
      <dgm:spPr/>
      <dgm:t>
        <a:bodyPr/>
        <a:lstStyle/>
        <a:p>
          <a:endParaRPr lang="fr-FR"/>
        </a:p>
      </dgm:t>
    </dgm:pt>
    <dgm:pt modelId="{5AD43FAD-3F69-CC4F-93FB-D8DD153BC87A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Compilation</a:t>
          </a:r>
        </a:p>
      </dgm:t>
    </dgm:pt>
    <dgm:pt modelId="{944C4223-FFFC-D644-A8D2-4588796DE719}" type="parTrans" cxnId="{DEEDFF44-AA87-FD41-8615-1858158C2E20}">
      <dgm:prSet/>
      <dgm:spPr/>
      <dgm:t>
        <a:bodyPr/>
        <a:lstStyle/>
        <a:p>
          <a:endParaRPr lang="fr-FR"/>
        </a:p>
      </dgm:t>
    </dgm:pt>
    <dgm:pt modelId="{94F2C806-61F2-9E49-AC02-C80966EDB7B9}" type="sibTrans" cxnId="{DEEDFF44-AA87-FD41-8615-1858158C2E20}">
      <dgm:prSet/>
      <dgm:spPr/>
      <dgm:t>
        <a:bodyPr/>
        <a:lstStyle/>
        <a:p>
          <a:endParaRPr lang="fr-FR"/>
        </a:p>
      </dgm:t>
    </dgm:pt>
    <dgm:pt modelId="{577A0057-81DF-FF42-B6AA-5E97CE0D59B7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Exécution/Test</a:t>
          </a:r>
        </a:p>
      </dgm:t>
    </dgm:pt>
    <dgm:pt modelId="{355AC73F-7515-F74D-9CFA-BD151D61BAEF}" type="parTrans" cxnId="{C79A5C1B-1116-C540-8B50-FB10017564B6}">
      <dgm:prSet/>
      <dgm:spPr/>
      <dgm:t>
        <a:bodyPr/>
        <a:lstStyle/>
        <a:p>
          <a:endParaRPr lang="fr-FR"/>
        </a:p>
      </dgm:t>
    </dgm:pt>
    <dgm:pt modelId="{A21AFA78-B87E-024A-AF01-7DF120E82940}" type="sibTrans" cxnId="{C79A5C1B-1116-C540-8B50-FB10017564B6}">
      <dgm:prSet/>
      <dgm:spPr/>
      <dgm:t>
        <a:bodyPr/>
        <a:lstStyle/>
        <a:p>
          <a:endParaRPr lang="fr-FR"/>
        </a:p>
      </dgm:t>
    </dgm:pt>
    <dgm:pt modelId="{7D45206A-EB24-BA4C-B28B-427872000DBE}" type="pres">
      <dgm:prSet presAssocID="{29D34FEA-D250-F14F-91C2-AF112A07799C}" presName="Name0" presStyleCnt="0">
        <dgm:presLayoutVars>
          <dgm:dir/>
          <dgm:resizeHandles val="exact"/>
        </dgm:presLayoutVars>
      </dgm:prSet>
      <dgm:spPr/>
    </dgm:pt>
    <dgm:pt modelId="{37E81975-63D6-5A47-8BE6-2B9AD7B7318B}" type="pres">
      <dgm:prSet presAssocID="{12FEDAD1-32B3-8043-A1F5-07B90A3A3733}" presName="node" presStyleLbl="node1" presStyleIdx="0" presStyleCnt="3">
        <dgm:presLayoutVars>
          <dgm:bulletEnabled val="1"/>
        </dgm:presLayoutVars>
      </dgm:prSet>
      <dgm:spPr/>
    </dgm:pt>
    <dgm:pt modelId="{65D0F7F5-DD4C-B94D-BFD2-D3377170ED83}" type="pres">
      <dgm:prSet presAssocID="{59B7F8AC-657A-9741-B3A6-B63AA8C1655B}" presName="sibTrans" presStyleLbl="sibTrans2D1" presStyleIdx="0" presStyleCnt="2"/>
      <dgm:spPr/>
    </dgm:pt>
    <dgm:pt modelId="{5F8B1404-DE5E-D747-ABF9-12F8E76235ED}" type="pres">
      <dgm:prSet presAssocID="{59B7F8AC-657A-9741-B3A6-B63AA8C1655B}" presName="connectorText" presStyleLbl="sibTrans2D1" presStyleIdx="0" presStyleCnt="2"/>
      <dgm:spPr/>
    </dgm:pt>
    <dgm:pt modelId="{718B2993-ED90-2346-8429-5C685300F479}" type="pres">
      <dgm:prSet presAssocID="{5AD43FAD-3F69-CC4F-93FB-D8DD153BC87A}" presName="node" presStyleLbl="node1" presStyleIdx="1" presStyleCnt="3">
        <dgm:presLayoutVars>
          <dgm:bulletEnabled val="1"/>
        </dgm:presLayoutVars>
      </dgm:prSet>
      <dgm:spPr/>
    </dgm:pt>
    <dgm:pt modelId="{38B9115F-57FC-4142-BC86-C92037E056A6}" type="pres">
      <dgm:prSet presAssocID="{94F2C806-61F2-9E49-AC02-C80966EDB7B9}" presName="sibTrans" presStyleLbl="sibTrans2D1" presStyleIdx="1" presStyleCnt="2"/>
      <dgm:spPr/>
    </dgm:pt>
    <dgm:pt modelId="{BCF26057-52F2-734B-B684-AA6DB258052D}" type="pres">
      <dgm:prSet presAssocID="{94F2C806-61F2-9E49-AC02-C80966EDB7B9}" presName="connectorText" presStyleLbl="sibTrans2D1" presStyleIdx="1" presStyleCnt="2"/>
      <dgm:spPr/>
    </dgm:pt>
    <dgm:pt modelId="{65D7AB66-6A35-1E43-AA8B-BAD33AF31ADD}" type="pres">
      <dgm:prSet presAssocID="{577A0057-81DF-FF42-B6AA-5E97CE0D59B7}" presName="node" presStyleLbl="node1" presStyleIdx="2" presStyleCnt="3">
        <dgm:presLayoutVars>
          <dgm:bulletEnabled val="1"/>
        </dgm:presLayoutVars>
      </dgm:prSet>
      <dgm:spPr/>
    </dgm:pt>
  </dgm:ptLst>
  <dgm:cxnLst>
    <dgm:cxn modelId="{8E628F01-C052-E14E-B7A5-52E3A0CEEBDF}" srcId="{29D34FEA-D250-F14F-91C2-AF112A07799C}" destId="{12FEDAD1-32B3-8043-A1F5-07B90A3A3733}" srcOrd="0" destOrd="0" parTransId="{2EB7B8E1-BE84-AA40-84C4-16CC5FBF3323}" sibTransId="{59B7F8AC-657A-9741-B3A6-B63AA8C1655B}"/>
    <dgm:cxn modelId="{C2694903-E96D-6C44-8763-ECD17507F389}" type="presOf" srcId="{12FEDAD1-32B3-8043-A1F5-07B90A3A3733}" destId="{37E81975-63D6-5A47-8BE6-2B9AD7B7318B}" srcOrd="0" destOrd="0" presId="urn:microsoft.com/office/officeart/2005/8/layout/process1"/>
    <dgm:cxn modelId="{4C90E30D-563D-6B49-ADB1-9B06D9BE4349}" type="presOf" srcId="{577A0057-81DF-FF42-B6AA-5E97CE0D59B7}" destId="{65D7AB66-6A35-1E43-AA8B-BAD33AF31ADD}" srcOrd="0" destOrd="0" presId="urn:microsoft.com/office/officeart/2005/8/layout/process1"/>
    <dgm:cxn modelId="{C79A5C1B-1116-C540-8B50-FB10017564B6}" srcId="{29D34FEA-D250-F14F-91C2-AF112A07799C}" destId="{577A0057-81DF-FF42-B6AA-5E97CE0D59B7}" srcOrd="2" destOrd="0" parTransId="{355AC73F-7515-F74D-9CFA-BD151D61BAEF}" sibTransId="{A21AFA78-B87E-024A-AF01-7DF120E82940}"/>
    <dgm:cxn modelId="{DEEDFF44-AA87-FD41-8615-1858158C2E20}" srcId="{29D34FEA-D250-F14F-91C2-AF112A07799C}" destId="{5AD43FAD-3F69-CC4F-93FB-D8DD153BC87A}" srcOrd="1" destOrd="0" parTransId="{944C4223-FFFC-D644-A8D2-4588796DE719}" sibTransId="{94F2C806-61F2-9E49-AC02-C80966EDB7B9}"/>
    <dgm:cxn modelId="{3D76CC6F-2C00-B64B-A827-ADAEF6BE79CD}" type="presOf" srcId="{94F2C806-61F2-9E49-AC02-C80966EDB7B9}" destId="{BCF26057-52F2-734B-B684-AA6DB258052D}" srcOrd="1" destOrd="0" presId="urn:microsoft.com/office/officeart/2005/8/layout/process1"/>
    <dgm:cxn modelId="{14176276-D39C-1248-9B18-3C8E8DA61C10}" type="presOf" srcId="{5AD43FAD-3F69-CC4F-93FB-D8DD153BC87A}" destId="{718B2993-ED90-2346-8429-5C685300F479}" srcOrd="0" destOrd="0" presId="urn:microsoft.com/office/officeart/2005/8/layout/process1"/>
    <dgm:cxn modelId="{0C51C8BB-EA0F-3044-BBA4-C3B5F05CB872}" type="presOf" srcId="{59B7F8AC-657A-9741-B3A6-B63AA8C1655B}" destId="{65D0F7F5-DD4C-B94D-BFD2-D3377170ED83}" srcOrd="0" destOrd="0" presId="urn:microsoft.com/office/officeart/2005/8/layout/process1"/>
    <dgm:cxn modelId="{239DE8C4-161B-044E-B557-E46C20004688}" type="presOf" srcId="{29D34FEA-D250-F14F-91C2-AF112A07799C}" destId="{7D45206A-EB24-BA4C-B28B-427872000DBE}" srcOrd="0" destOrd="0" presId="urn:microsoft.com/office/officeart/2005/8/layout/process1"/>
    <dgm:cxn modelId="{FE837FC8-80CD-CB43-B9F3-5D5C6923ECDB}" type="presOf" srcId="{59B7F8AC-657A-9741-B3A6-B63AA8C1655B}" destId="{5F8B1404-DE5E-D747-ABF9-12F8E76235ED}" srcOrd="1" destOrd="0" presId="urn:microsoft.com/office/officeart/2005/8/layout/process1"/>
    <dgm:cxn modelId="{78F052E6-AB9B-CA43-A74E-BBF710BB18A3}" type="presOf" srcId="{94F2C806-61F2-9E49-AC02-C80966EDB7B9}" destId="{38B9115F-57FC-4142-BC86-C92037E056A6}" srcOrd="0" destOrd="0" presId="urn:microsoft.com/office/officeart/2005/8/layout/process1"/>
    <dgm:cxn modelId="{579B79BA-389B-6049-9209-BA23B75330CE}" type="presParOf" srcId="{7D45206A-EB24-BA4C-B28B-427872000DBE}" destId="{37E81975-63D6-5A47-8BE6-2B9AD7B7318B}" srcOrd="0" destOrd="0" presId="urn:microsoft.com/office/officeart/2005/8/layout/process1"/>
    <dgm:cxn modelId="{12F3CCF1-AA78-BD44-A27B-BC3544168E1B}" type="presParOf" srcId="{7D45206A-EB24-BA4C-B28B-427872000DBE}" destId="{65D0F7F5-DD4C-B94D-BFD2-D3377170ED83}" srcOrd="1" destOrd="0" presId="urn:microsoft.com/office/officeart/2005/8/layout/process1"/>
    <dgm:cxn modelId="{DE22F1E3-0230-ED49-A702-0260B17A13A5}" type="presParOf" srcId="{65D0F7F5-DD4C-B94D-BFD2-D3377170ED83}" destId="{5F8B1404-DE5E-D747-ABF9-12F8E76235ED}" srcOrd="0" destOrd="0" presId="urn:microsoft.com/office/officeart/2005/8/layout/process1"/>
    <dgm:cxn modelId="{D731FC65-CBA4-BA4E-A79D-F1ADAA1C74D9}" type="presParOf" srcId="{7D45206A-EB24-BA4C-B28B-427872000DBE}" destId="{718B2993-ED90-2346-8429-5C685300F479}" srcOrd="2" destOrd="0" presId="urn:microsoft.com/office/officeart/2005/8/layout/process1"/>
    <dgm:cxn modelId="{623F2B98-236D-3F43-B6B0-D480E83FD901}" type="presParOf" srcId="{7D45206A-EB24-BA4C-B28B-427872000DBE}" destId="{38B9115F-57FC-4142-BC86-C92037E056A6}" srcOrd="3" destOrd="0" presId="urn:microsoft.com/office/officeart/2005/8/layout/process1"/>
    <dgm:cxn modelId="{17B8DA5A-A02B-974D-88D1-CA3F38117B6E}" type="presParOf" srcId="{38B9115F-57FC-4142-BC86-C92037E056A6}" destId="{BCF26057-52F2-734B-B684-AA6DB258052D}" srcOrd="0" destOrd="0" presId="urn:microsoft.com/office/officeart/2005/8/layout/process1"/>
    <dgm:cxn modelId="{CBD87D67-B479-0949-A7AF-2242AB0DB702}" type="presParOf" srcId="{7D45206A-EB24-BA4C-B28B-427872000DBE}" destId="{65D7AB66-6A35-1E43-AA8B-BAD33AF31AD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D34FEA-D250-F14F-91C2-AF112A07799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2FEDAD1-32B3-8043-A1F5-07B90A3A3733}">
      <dgm:prSet phldrT="[Texte]"/>
      <dgm:spPr/>
      <dgm:t>
        <a:bodyPr/>
        <a:lstStyle/>
        <a:p>
          <a:r>
            <a:rPr lang="fr-FR">
              <a:solidFill>
                <a:schemeClr val="tx1"/>
              </a:solidFill>
            </a:rPr>
            <a:t>Génération </a:t>
          </a:r>
          <a:r>
            <a:rPr lang="fr-FR" dirty="0">
              <a:solidFill>
                <a:schemeClr val="tx1"/>
              </a:solidFill>
            </a:rPr>
            <a:t>du code pour n=X</a:t>
          </a:r>
        </a:p>
      </dgm:t>
    </dgm:pt>
    <dgm:pt modelId="{2EB7B8E1-BE84-AA40-84C4-16CC5FBF3323}" type="parTrans" cxnId="{8E628F01-C052-E14E-B7A5-52E3A0CEEBDF}">
      <dgm:prSet/>
      <dgm:spPr/>
      <dgm:t>
        <a:bodyPr/>
        <a:lstStyle/>
        <a:p>
          <a:endParaRPr lang="fr-FR"/>
        </a:p>
      </dgm:t>
    </dgm:pt>
    <dgm:pt modelId="{59B7F8AC-657A-9741-B3A6-B63AA8C1655B}" type="sibTrans" cxnId="{8E628F01-C052-E14E-B7A5-52E3A0CEEBDF}">
      <dgm:prSet/>
      <dgm:spPr/>
      <dgm:t>
        <a:bodyPr/>
        <a:lstStyle/>
        <a:p>
          <a:endParaRPr lang="fr-FR"/>
        </a:p>
      </dgm:t>
    </dgm:pt>
    <dgm:pt modelId="{5AD43FAD-3F69-CC4F-93FB-D8DD153BC87A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Compilation</a:t>
          </a:r>
        </a:p>
      </dgm:t>
    </dgm:pt>
    <dgm:pt modelId="{944C4223-FFFC-D644-A8D2-4588796DE719}" type="parTrans" cxnId="{DEEDFF44-AA87-FD41-8615-1858158C2E20}">
      <dgm:prSet/>
      <dgm:spPr/>
      <dgm:t>
        <a:bodyPr/>
        <a:lstStyle/>
        <a:p>
          <a:endParaRPr lang="fr-FR"/>
        </a:p>
      </dgm:t>
    </dgm:pt>
    <dgm:pt modelId="{94F2C806-61F2-9E49-AC02-C80966EDB7B9}" type="sibTrans" cxnId="{DEEDFF44-AA87-FD41-8615-1858158C2E20}">
      <dgm:prSet/>
      <dgm:spPr/>
      <dgm:t>
        <a:bodyPr/>
        <a:lstStyle/>
        <a:p>
          <a:endParaRPr lang="fr-FR"/>
        </a:p>
      </dgm:t>
    </dgm:pt>
    <dgm:pt modelId="{577A0057-81DF-FF42-B6AA-5E97CE0D59B7}">
      <dgm:prSet phldrT="[Texte]"/>
      <dgm:spPr/>
      <dgm:t>
        <a:bodyPr/>
        <a:lstStyle/>
        <a:p>
          <a:r>
            <a:rPr lang="fr-FR" dirty="0">
              <a:solidFill>
                <a:schemeClr val="tx1"/>
              </a:solidFill>
            </a:rPr>
            <a:t>Exécution/Test</a:t>
          </a:r>
        </a:p>
      </dgm:t>
    </dgm:pt>
    <dgm:pt modelId="{355AC73F-7515-F74D-9CFA-BD151D61BAEF}" type="parTrans" cxnId="{C79A5C1B-1116-C540-8B50-FB10017564B6}">
      <dgm:prSet/>
      <dgm:spPr/>
      <dgm:t>
        <a:bodyPr/>
        <a:lstStyle/>
        <a:p>
          <a:endParaRPr lang="fr-FR"/>
        </a:p>
      </dgm:t>
    </dgm:pt>
    <dgm:pt modelId="{A21AFA78-B87E-024A-AF01-7DF120E82940}" type="sibTrans" cxnId="{C79A5C1B-1116-C540-8B50-FB10017564B6}">
      <dgm:prSet/>
      <dgm:spPr/>
      <dgm:t>
        <a:bodyPr/>
        <a:lstStyle/>
        <a:p>
          <a:endParaRPr lang="fr-FR"/>
        </a:p>
      </dgm:t>
    </dgm:pt>
    <dgm:pt modelId="{7D45206A-EB24-BA4C-B28B-427872000DBE}" type="pres">
      <dgm:prSet presAssocID="{29D34FEA-D250-F14F-91C2-AF112A07799C}" presName="Name0" presStyleCnt="0">
        <dgm:presLayoutVars>
          <dgm:dir/>
          <dgm:resizeHandles val="exact"/>
        </dgm:presLayoutVars>
      </dgm:prSet>
      <dgm:spPr/>
    </dgm:pt>
    <dgm:pt modelId="{37E81975-63D6-5A47-8BE6-2B9AD7B7318B}" type="pres">
      <dgm:prSet presAssocID="{12FEDAD1-32B3-8043-A1F5-07B90A3A3733}" presName="node" presStyleLbl="node1" presStyleIdx="0" presStyleCnt="3">
        <dgm:presLayoutVars>
          <dgm:bulletEnabled val="1"/>
        </dgm:presLayoutVars>
      </dgm:prSet>
      <dgm:spPr/>
    </dgm:pt>
    <dgm:pt modelId="{65D0F7F5-DD4C-B94D-BFD2-D3377170ED83}" type="pres">
      <dgm:prSet presAssocID="{59B7F8AC-657A-9741-B3A6-B63AA8C1655B}" presName="sibTrans" presStyleLbl="sibTrans2D1" presStyleIdx="0" presStyleCnt="2"/>
      <dgm:spPr/>
    </dgm:pt>
    <dgm:pt modelId="{5F8B1404-DE5E-D747-ABF9-12F8E76235ED}" type="pres">
      <dgm:prSet presAssocID="{59B7F8AC-657A-9741-B3A6-B63AA8C1655B}" presName="connectorText" presStyleLbl="sibTrans2D1" presStyleIdx="0" presStyleCnt="2"/>
      <dgm:spPr/>
    </dgm:pt>
    <dgm:pt modelId="{718B2993-ED90-2346-8429-5C685300F479}" type="pres">
      <dgm:prSet presAssocID="{5AD43FAD-3F69-CC4F-93FB-D8DD153BC87A}" presName="node" presStyleLbl="node1" presStyleIdx="1" presStyleCnt="3">
        <dgm:presLayoutVars>
          <dgm:bulletEnabled val="1"/>
        </dgm:presLayoutVars>
      </dgm:prSet>
      <dgm:spPr/>
    </dgm:pt>
    <dgm:pt modelId="{38B9115F-57FC-4142-BC86-C92037E056A6}" type="pres">
      <dgm:prSet presAssocID="{94F2C806-61F2-9E49-AC02-C80966EDB7B9}" presName="sibTrans" presStyleLbl="sibTrans2D1" presStyleIdx="1" presStyleCnt="2"/>
      <dgm:spPr/>
    </dgm:pt>
    <dgm:pt modelId="{BCF26057-52F2-734B-B684-AA6DB258052D}" type="pres">
      <dgm:prSet presAssocID="{94F2C806-61F2-9E49-AC02-C80966EDB7B9}" presName="connectorText" presStyleLbl="sibTrans2D1" presStyleIdx="1" presStyleCnt="2"/>
      <dgm:spPr/>
    </dgm:pt>
    <dgm:pt modelId="{65D7AB66-6A35-1E43-AA8B-BAD33AF31ADD}" type="pres">
      <dgm:prSet presAssocID="{577A0057-81DF-FF42-B6AA-5E97CE0D59B7}" presName="node" presStyleLbl="node1" presStyleIdx="2" presStyleCnt="3">
        <dgm:presLayoutVars>
          <dgm:bulletEnabled val="1"/>
        </dgm:presLayoutVars>
      </dgm:prSet>
      <dgm:spPr/>
    </dgm:pt>
  </dgm:ptLst>
  <dgm:cxnLst>
    <dgm:cxn modelId="{8E628F01-C052-E14E-B7A5-52E3A0CEEBDF}" srcId="{29D34FEA-D250-F14F-91C2-AF112A07799C}" destId="{12FEDAD1-32B3-8043-A1F5-07B90A3A3733}" srcOrd="0" destOrd="0" parTransId="{2EB7B8E1-BE84-AA40-84C4-16CC5FBF3323}" sibTransId="{59B7F8AC-657A-9741-B3A6-B63AA8C1655B}"/>
    <dgm:cxn modelId="{C2694903-E96D-6C44-8763-ECD17507F389}" type="presOf" srcId="{12FEDAD1-32B3-8043-A1F5-07B90A3A3733}" destId="{37E81975-63D6-5A47-8BE6-2B9AD7B7318B}" srcOrd="0" destOrd="0" presId="urn:microsoft.com/office/officeart/2005/8/layout/process1"/>
    <dgm:cxn modelId="{4C90E30D-563D-6B49-ADB1-9B06D9BE4349}" type="presOf" srcId="{577A0057-81DF-FF42-B6AA-5E97CE0D59B7}" destId="{65D7AB66-6A35-1E43-AA8B-BAD33AF31ADD}" srcOrd="0" destOrd="0" presId="urn:microsoft.com/office/officeart/2005/8/layout/process1"/>
    <dgm:cxn modelId="{C79A5C1B-1116-C540-8B50-FB10017564B6}" srcId="{29D34FEA-D250-F14F-91C2-AF112A07799C}" destId="{577A0057-81DF-FF42-B6AA-5E97CE0D59B7}" srcOrd="2" destOrd="0" parTransId="{355AC73F-7515-F74D-9CFA-BD151D61BAEF}" sibTransId="{A21AFA78-B87E-024A-AF01-7DF120E82940}"/>
    <dgm:cxn modelId="{DEEDFF44-AA87-FD41-8615-1858158C2E20}" srcId="{29D34FEA-D250-F14F-91C2-AF112A07799C}" destId="{5AD43FAD-3F69-CC4F-93FB-D8DD153BC87A}" srcOrd="1" destOrd="0" parTransId="{944C4223-FFFC-D644-A8D2-4588796DE719}" sibTransId="{94F2C806-61F2-9E49-AC02-C80966EDB7B9}"/>
    <dgm:cxn modelId="{3D76CC6F-2C00-B64B-A827-ADAEF6BE79CD}" type="presOf" srcId="{94F2C806-61F2-9E49-AC02-C80966EDB7B9}" destId="{BCF26057-52F2-734B-B684-AA6DB258052D}" srcOrd="1" destOrd="0" presId="urn:microsoft.com/office/officeart/2005/8/layout/process1"/>
    <dgm:cxn modelId="{14176276-D39C-1248-9B18-3C8E8DA61C10}" type="presOf" srcId="{5AD43FAD-3F69-CC4F-93FB-D8DD153BC87A}" destId="{718B2993-ED90-2346-8429-5C685300F479}" srcOrd="0" destOrd="0" presId="urn:microsoft.com/office/officeart/2005/8/layout/process1"/>
    <dgm:cxn modelId="{0C51C8BB-EA0F-3044-BBA4-C3B5F05CB872}" type="presOf" srcId="{59B7F8AC-657A-9741-B3A6-B63AA8C1655B}" destId="{65D0F7F5-DD4C-B94D-BFD2-D3377170ED83}" srcOrd="0" destOrd="0" presId="urn:microsoft.com/office/officeart/2005/8/layout/process1"/>
    <dgm:cxn modelId="{239DE8C4-161B-044E-B557-E46C20004688}" type="presOf" srcId="{29D34FEA-D250-F14F-91C2-AF112A07799C}" destId="{7D45206A-EB24-BA4C-B28B-427872000DBE}" srcOrd="0" destOrd="0" presId="urn:microsoft.com/office/officeart/2005/8/layout/process1"/>
    <dgm:cxn modelId="{FE837FC8-80CD-CB43-B9F3-5D5C6923ECDB}" type="presOf" srcId="{59B7F8AC-657A-9741-B3A6-B63AA8C1655B}" destId="{5F8B1404-DE5E-D747-ABF9-12F8E76235ED}" srcOrd="1" destOrd="0" presId="urn:microsoft.com/office/officeart/2005/8/layout/process1"/>
    <dgm:cxn modelId="{78F052E6-AB9B-CA43-A74E-BBF710BB18A3}" type="presOf" srcId="{94F2C806-61F2-9E49-AC02-C80966EDB7B9}" destId="{38B9115F-57FC-4142-BC86-C92037E056A6}" srcOrd="0" destOrd="0" presId="urn:microsoft.com/office/officeart/2005/8/layout/process1"/>
    <dgm:cxn modelId="{579B79BA-389B-6049-9209-BA23B75330CE}" type="presParOf" srcId="{7D45206A-EB24-BA4C-B28B-427872000DBE}" destId="{37E81975-63D6-5A47-8BE6-2B9AD7B7318B}" srcOrd="0" destOrd="0" presId="urn:microsoft.com/office/officeart/2005/8/layout/process1"/>
    <dgm:cxn modelId="{12F3CCF1-AA78-BD44-A27B-BC3544168E1B}" type="presParOf" srcId="{7D45206A-EB24-BA4C-B28B-427872000DBE}" destId="{65D0F7F5-DD4C-B94D-BFD2-D3377170ED83}" srcOrd="1" destOrd="0" presId="urn:microsoft.com/office/officeart/2005/8/layout/process1"/>
    <dgm:cxn modelId="{DE22F1E3-0230-ED49-A702-0260B17A13A5}" type="presParOf" srcId="{65D0F7F5-DD4C-B94D-BFD2-D3377170ED83}" destId="{5F8B1404-DE5E-D747-ABF9-12F8E76235ED}" srcOrd="0" destOrd="0" presId="urn:microsoft.com/office/officeart/2005/8/layout/process1"/>
    <dgm:cxn modelId="{D731FC65-CBA4-BA4E-A79D-F1ADAA1C74D9}" type="presParOf" srcId="{7D45206A-EB24-BA4C-B28B-427872000DBE}" destId="{718B2993-ED90-2346-8429-5C685300F479}" srcOrd="2" destOrd="0" presId="urn:microsoft.com/office/officeart/2005/8/layout/process1"/>
    <dgm:cxn modelId="{623F2B98-236D-3F43-B6B0-D480E83FD901}" type="presParOf" srcId="{7D45206A-EB24-BA4C-B28B-427872000DBE}" destId="{38B9115F-57FC-4142-BC86-C92037E056A6}" srcOrd="3" destOrd="0" presId="urn:microsoft.com/office/officeart/2005/8/layout/process1"/>
    <dgm:cxn modelId="{17B8DA5A-A02B-974D-88D1-CA3F38117B6E}" type="presParOf" srcId="{38B9115F-57FC-4142-BC86-C92037E056A6}" destId="{BCF26057-52F2-734B-B684-AA6DB258052D}" srcOrd="0" destOrd="0" presId="urn:microsoft.com/office/officeart/2005/8/layout/process1"/>
    <dgm:cxn modelId="{CBD87D67-B479-0949-A7AF-2242AB0DB702}" type="presParOf" srcId="{7D45206A-EB24-BA4C-B28B-427872000DBE}" destId="{65D7AB66-6A35-1E43-AA8B-BAD33AF31AD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E81975-63D6-5A47-8BE6-2B9AD7B7318B}">
      <dsp:nvSpPr>
        <dsp:cNvPr id="0" name=""/>
        <dsp:cNvSpPr/>
      </dsp:nvSpPr>
      <dsp:spPr>
        <a:xfrm>
          <a:off x="10764" y="1463730"/>
          <a:ext cx="3217339" cy="193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>
              <a:solidFill>
                <a:schemeClr val="tx1"/>
              </a:solidFill>
            </a:rPr>
            <a:t>Génération </a:t>
          </a:r>
          <a:r>
            <a:rPr lang="fr-FR" sz="3700" kern="1200" dirty="0">
              <a:solidFill>
                <a:schemeClr val="tx1"/>
              </a:solidFill>
            </a:rPr>
            <a:t>du code pour n=X</a:t>
          </a:r>
        </a:p>
      </dsp:txBody>
      <dsp:txXfrm>
        <a:off x="67304" y="1520270"/>
        <a:ext cx="3104259" cy="1817323"/>
      </dsp:txXfrm>
    </dsp:sp>
    <dsp:sp modelId="{65D0F7F5-DD4C-B94D-BFD2-D3377170ED83}">
      <dsp:nvSpPr>
        <dsp:cNvPr id="0" name=""/>
        <dsp:cNvSpPr/>
      </dsp:nvSpPr>
      <dsp:spPr>
        <a:xfrm>
          <a:off x="3549837" y="2029982"/>
          <a:ext cx="682075" cy="797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3000" kern="1200"/>
        </a:p>
      </dsp:txBody>
      <dsp:txXfrm>
        <a:off x="3549837" y="2189562"/>
        <a:ext cx="477453" cy="478740"/>
      </dsp:txXfrm>
    </dsp:sp>
    <dsp:sp modelId="{718B2993-ED90-2346-8429-5C685300F479}">
      <dsp:nvSpPr>
        <dsp:cNvPr id="0" name=""/>
        <dsp:cNvSpPr/>
      </dsp:nvSpPr>
      <dsp:spPr>
        <a:xfrm>
          <a:off x="4515039" y="1463730"/>
          <a:ext cx="3217339" cy="193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>
              <a:solidFill>
                <a:schemeClr val="tx1"/>
              </a:solidFill>
            </a:rPr>
            <a:t>Compilation</a:t>
          </a:r>
        </a:p>
      </dsp:txBody>
      <dsp:txXfrm>
        <a:off x="4571579" y="1520270"/>
        <a:ext cx="3104259" cy="1817323"/>
      </dsp:txXfrm>
    </dsp:sp>
    <dsp:sp modelId="{38B9115F-57FC-4142-BC86-C92037E056A6}">
      <dsp:nvSpPr>
        <dsp:cNvPr id="0" name=""/>
        <dsp:cNvSpPr/>
      </dsp:nvSpPr>
      <dsp:spPr>
        <a:xfrm>
          <a:off x="8054112" y="2029982"/>
          <a:ext cx="682075" cy="797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3000" kern="1200"/>
        </a:p>
      </dsp:txBody>
      <dsp:txXfrm>
        <a:off x="8054112" y="2189562"/>
        <a:ext cx="477453" cy="478740"/>
      </dsp:txXfrm>
    </dsp:sp>
    <dsp:sp modelId="{65D7AB66-6A35-1E43-AA8B-BAD33AF31ADD}">
      <dsp:nvSpPr>
        <dsp:cNvPr id="0" name=""/>
        <dsp:cNvSpPr/>
      </dsp:nvSpPr>
      <dsp:spPr>
        <a:xfrm>
          <a:off x="9019314" y="1463730"/>
          <a:ext cx="3217339" cy="193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kern="1200" dirty="0">
              <a:solidFill>
                <a:schemeClr val="tx1"/>
              </a:solidFill>
            </a:rPr>
            <a:t>Exécution/Test</a:t>
          </a:r>
        </a:p>
      </dsp:txBody>
      <dsp:txXfrm>
        <a:off x="9075854" y="1520270"/>
        <a:ext cx="3104259" cy="18173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E81975-63D6-5A47-8BE6-2B9AD7B7318B}">
      <dsp:nvSpPr>
        <dsp:cNvPr id="0" name=""/>
        <dsp:cNvSpPr/>
      </dsp:nvSpPr>
      <dsp:spPr>
        <a:xfrm>
          <a:off x="4216" y="421070"/>
          <a:ext cx="1260175" cy="7561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>
              <a:solidFill>
                <a:schemeClr val="tx1"/>
              </a:solidFill>
            </a:rPr>
            <a:t>Génération </a:t>
          </a:r>
          <a:r>
            <a:rPr lang="fr-FR" sz="1400" kern="1200" dirty="0">
              <a:solidFill>
                <a:schemeClr val="tx1"/>
              </a:solidFill>
            </a:rPr>
            <a:t>du code pour n=X</a:t>
          </a:r>
        </a:p>
      </dsp:txBody>
      <dsp:txXfrm>
        <a:off x="26362" y="443216"/>
        <a:ext cx="1215883" cy="711813"/>
      </dsp:txXfrm>
    </dsp:sp>
    <dsp:sp modelId="{65D0F7F5-DD4C-B94D-BFD2-D3377170ED83}">
      <dsp:nvSpPr>
        <dsp:cNvPr id="0" name=""/>
        <dsp:cNvSpPr/>
      </dsp:nvSpPr>
      <dsp:spPr>
        <a:xfrm>
          <a:off x="1390409" y="642861"/>
          <a:ext cx="267157" cy="3125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1390409" y="705366"/>
        <a:ext cx="187010" cy="187513"/>
      </dsp:txXfrm>
    </dsp:sp>
    <dsp:sp modelId="{718B2993-ED90-2346-8429-5C685300F479}">
      <dsp:nvSpPr>
        <dsp:cNvPr id="0" name=""/>
        <dsp:cNvSpPr/>
      </dsp:nvSpPr>
      <dsp:spPr>
        <a:xfrm>
          <a:off x="1768461" y="421070"/>
          <a:ext cx="1260175" cy="7561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solidFill>
                <a:schemeClr val="tx1"/>
              </a:solidFill>
            </a:rPr>
            <a:t>Compilation</a:t>
          </a:r>
        </a:p>
      </dsp:txBody>
      <dsp:txXfrm>
        <a:off x="1790607" y="443216"/>
        <a:ext cx="1215883" cy="711813"/>
      </dsp:txXfrm>
    </dsp:sp>
    <dsp:sp modelId="{38B9115F-57FC-4142-BC86-C92037E056A6}">
      <dsp:nvSpPr>
        <dsp:cNvPr id="0" name=""/>
        <dsp:cNvSpPr/>
      </dsp:nvSpPr>
      <dsp:spPr>
        <a:xfrm>
          <a:off x="3154654" y="642861"/>
          <a:ext cx="267157" cy="3125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3154654" y="705366"/>
        <a:ext cx="187010" cy="187513"/>
      </dsp:txXfrm>
    </dsp:sp>
    <dsp:sp modelId="{65D7AB66-6A35-1E43-AA8B-BAD33AF31ADD}">
      <dsp:nvSpPr>
        <dsp:cNvPr id="0" name=""/>
        <dsp:cNvSpPr/>
      </dsp:nvSpPr>
      <dsp:spPr>
        <a:xfrm>
          <a:off x="3532707" y="421070"/>
          <a:ext cx="1260175" cy="7561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>
              <a:solidFill>
                <a:schemeClr val="tx1"/>
              </a:solidFill>
            </a:rPr>
            <a:t>Exécution/Test</a:t>
          </a:r>
        </a:p>
      </dsp:txBody>
      <dsp:txXfrm>
        <a:off x="3554853" y="443216"/>
        <a:ext cx="1215883" cy="7118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E81975-63D6-5A47-8BE6-2B9AD7B7318B}">
      <dsp:nvSpPr>
        <dsp:cNvPr id="0" name=""/>
        <dsp:cNvSpPr/>
      </dsp:nvSpPr>
      <dsp:spPr>
        <a:xfrm>
          <a:off x="3644" y="506548"/>
          <a:ext cx="1089266" cy="653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>
              <a:solidFill>
                <a:schemeClr val="tx1"/>
              </a:solidFill>
            </a:rPr>
            <a:t>Génération </a:t>
          </a:r>
          <a:r>
            <a:rPr lang="fr-FR" sz="1200" kern="1200" dirty="0">
              <a:solidFill>
                <a:schemeClr val="tx1"/>
              </a:solidFill>
            </a:rPr>
            <a:t>du code pour n=X</a:t>
          </a:r>
        </a:p>
      </dsp:txBody>
      <dsp:txXfrm>
        <a:off x="22786" y="525690"/>
        <a:ext cx="1050982" cy="615275"/>
      </dsp:txXfrm>
    </dsp:sp>
    <dsp:sp modelId="{65D0F7F5-DD4C-B94D-BFD2-D3377170ED83}">
      <dsp:nvSpPr>
        <dsp:cNvPr id="0" name=""/>
        <dsp:cNvSpPr/>
      </dsp:nvSpPr>
      <dsp:spPr>
        <a:xfrm>
          <a:off x="1201837" y="698258"/>
          <a:ext cx="230924" cy="2701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>
        <a:off x="1201837" y="752286"/>
        <a:ext cx="161647" cy="162082"/>
      </dsp:txXfrm>
    </dsp:sp>
    <dsp:sp modelId="{718B2993-ED90-2346-8429-5C685300F479}">
      <dsp:nvSpPr>
        <dsp:cNvPr id="0" name=""/>
        <dsp:cNvSpPr/>
      </dsp:nvSpPr>
      <dsp:spPr>
        <a:xfrm>
          <a:off x="1528617" y="506548"/>
          <a:ext cx="1089266" cy="653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>
              <a:solidFill>
                <a:schemeClr val="tx1"/>
              </a:solidFill>
            </a:rPr>
            <a:t>Compilation</a:t>
          </a:r>
        </a:p>
      </dsp:txBody>
      <dsp:txXfrm>
        <a:off x="1547759" y="525690"/>
        <a:ext cx="1050982" cy="615275"/>
      </dsp:txXfrm>
    </dsp:sp>
    <dsp:sp modelId="{38B9115F-57FC-4142-BC86-C92037E056A6}">
      <dsp:nvSpPr>
        <dsp:cNvPr id="0" name=""/>
        <dsp:cNvSpPr/>
      </dsp:nvSpPr>
      <dsp:spPr>
        <a:xfrm>
          <a:off x="2726810" y="698258"/>
          <a:ext cx="230924" cy="2701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>
        <a:off x="2726810" y="752286"/>
        <a:ext cx="161647" cy="162082"/>
      </dsp:txXfrm>
    </dsp:sp>
    <dsp:sp modelId="{65D7AB66-6A35-1E43-AA8B-BAD33AF31ADD}">
      <dsp:nvSpPr>
        <dsp:cNvPr id="0" name=""/>
        <dsp:cNvSpPr/>
      </dsp:nvSpPr>
      <dsp:spPr>
        <a:xfrm>
          <a:off x="3053590" y="506548"/>
          <a:ext cx="1089266" cy="653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>
              <a:solidFill>
                <a:schemeClr val="tx1"/>
              </a:solidFill>
            </a:rPr>
            <a:t>Exécution/Test</a:t>
          </a:r>
        </a:p>
      </dsp:txBody>
      <dsp:txXfrm>
        <a:off x="3072732" y="525690"/>
        <a:ext cx="1050982" cy="6152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E81975-63D6-5A47-8BE6-2B9AD7B7318B}">
      <dsp:nvSpPr>
        <dsp:cNvPr id="0" name=""/>
        <dsp:cNvSpPr/>
      </dsp:nvSpPr>
      <dsp:spPr>
        <a:xfrm>
          <a:off x="4515" y="437052"/>
          <a:ext cx="1349556" cy="809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>
              <a:solidFill>
                <a:schemeClr val="tx1"/>
              </a:solidFill>
            </a:rPr>
            <a:t>Génération </a:t>
          </a:r>
          <a:r>
            <a:rPr lang="fr-FR" sz="1500" kern="1200" dirty="0">
              <a:solidFill>
                <a:schemeClr val="tx1"/>
              </a:solidFill>
            </a:rPr>
            <a:t>du code pour n=X</a:t>
          </a:r>
        </a:p>
      </dsp:txBody>
      <dsp:txXfrm>
        <a:off x="28231" y="460768"/>
        <a:ext cx="1302124" cy="762301"/>
      </dsp:txXfrm>
    </dsp:sp>
    <dsp:sp modelId="{65D0F7F5-DD4C-B94D-BFD2-D3377170ED83}">
      <dsp:nvSpPr>
        <dsp:cNvPr id="0" name=""/>
        <dsp:cNvSpPr/>
      </dsp:nvSpPr>
      <dsp:spPr>
        <a:xfrm>
          <a:off x="1489027" y="674574"/>
          <a:ext cx="286105" cy="334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200" kern="1200"/>
        </a:p>
      </dsp:txBody>
      <dsp:txXfrm>
        <a:off x="1489027" y="741512"/>
        <a:ext cx="200274" cy="200813"/>
      </dsp:txXfrm>
    </dsp:sp>
    <dsp:sp modelId="{718B2993-ED90-2346-8429-5C685300F479}">
      <dsp:nvSpPr>
        <dsp:cNvPr id="0" name=""/>
        <dsp:cNvSpPr/>
      </dsp:nvSpPr>
      <dsp:spPr>
        <a:xfrm>
          <a:off x="1893893" y="437052"/>
          <a:ext cx="1349556" cy="809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>
              <a:solidFill>
                <a:schemeClr val="tx1"/>
              </a:solidFill>
            </a:rPr>
            <a:t>Compilation</a:t>
          </a:r>
        </a:p>
      </dsp:txBody>
      <dsp:txXfrm>
        <a:off x="1917609" y="460768"/>
        <a:ext cx="1302124" cy="762301"/>
      </dsp:txXfrm>
    </dsp:sp>
    <dsp:sp modelId="{38B9115F-57FC-4142-BC86-C92037E056A6}">
      <dsp:nvSpPr>
        <dsp:cNvPr id="0" name=""/>
        <dsp:cNvSpPr/>
      </dsp:nvSpPr>
      <dsp:spPr>
        <a:xfrm>
          <a:off x="3378405" y="674574"/>
          <a:ext cx="286105" cy="334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200" kern="1200"/>
        </a:p>
      </dsp:txBody>
      <dsp:txXfrm>
        <a:off x="3378405" y="741512"/>
        <a:ext cx="200274" cy="200813"/>
      </dsp:txXfrm>
    </dsp:sp>
    <dsp:sp modelId="{65D7AB66-6A35-1E43-AA8B-BAD33AF31ADD}">
      <dsp:nvSpPr>
        <dsp:cNvPr id="0" name=""/>
        <dsp:cNvSpPr/>
      </dsp:nvSpPr>
      <dsp:spPr>
        <a:xfrm>
          <a:off x="3783272" y="437052"/>
          <a:ext cx="1349556" cy="809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>
              <a:solidFill>
                <a:schemeClr val="tx1"/>
              </a:solidFill>
            </a:rPr>
            <a:t>Exécution/Test</a:t>
          </a:r>
        </a:p>
      </dsp:txBody>
      <dsp:txXfrm>
        <a:off x="3806988" y="460768"/>
        <a:ext cx="1302124" cy="7623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gif>
</file>

<file path=ppt/media/image29.jpeg>
</file>

<file path=ppt/media/image3.png>
</file>

<file path=ppt/media/image30.jpeg>
</file>

<file path=ppt/media/image31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C7231-834A-FE4F-9D9F-6914B6C2F8A8}" type="datetimeFigureOut">
              <a:rPr lang="fr-FR" smtClean="0"/>
              <a:t>02/02/2024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72B0C-9C9E-0B47-A373-DD811700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037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1pPr>
    <a:lvl2pPr marL="713232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2pPr>
    <a:lvl3pPr marL="1426464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3pPr>
    <a:lvl4pPr marL="2139696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4pPr>
    <a:lvl5pPr marL="2852928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5pPr>
    <a:lvl6pPr marL="3566160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6pPr>
    <a:lvl7pPr marL="4279392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7pPr>
    <a:lvl8pPr marL="4992624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8pPr>
    <a:lvl9pPr marL="5705856" algn="l" defTabSz="1426464" rtl="0" eaLnBrk="1" latinLnBrk="0" hangingPunct="1">
      <a:defRPr sz="187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878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73BBD-EAB0-1ADE-5815-AA42507E8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AA4EB91-9726-6409-7156-9E7362BFA3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8577DC8-A364-EEE5-22B2-9179FA8466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B48EDA-3079-258D-427A-327B974EEC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3190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331E1-BA4D-5C63-58E8-FBC9DB7B3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269BCAA-BCE8-6372-41BD-76E8157A76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DE8F41B-F388-890A-0563-5E3A75EFD6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3BB875-79DD-5C16-1F72-27A8FEF4DC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195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E8347-747F-E065-EA79-A31B998FE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8D70273-7C7B-ADC7-6FE6-C02964CEC6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512ADBD-0101-EDC5-F910-3F407A45D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67B6EC-B335-68D8-5CE9-D1E4C17EE0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2715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A689A-E6FF-9532-468A-33891824A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D409E6E-671B-D589-4B88-55D7A98B37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4DB851B-C55C-AF4D-1C95-E9CBE1F31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35F5E35-14A3-7CDA-43A6-DB83041978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073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759D0-DC44-216B-E7AB-EC2AA4E8F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601B302-5035-D1A8-F260-17EF6B04F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0117920-AE49-068C-BE54-C442BDDA1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000" dirty="0"/>
              <a:t>(n &amp; </a:t>
            </a:r>
            <a:r>
              <a:rPr lang="fr-FR" sz="2000" dirty="0">
                <a:effectLst/>
                <a:latin typeface="inherit"/>
              </a:rPr>
              <a:t>1</a:t>
            </a:r>
            <a:r>
              <a:rPr lang="fr-FR" sz="2000" dirty="0"/>
              <a:t>) == </a:t>
            </a:r>
            <a:r>
              <a:rPr lang="fr-FR" sz="2000" dirty="0">
                <a:effectLst/>
                <a:latin typeface="inherit"/>
              </a:rPr>
              <a:t>0 </a:t>
            </a:r>
          </a:p>
          <a:p>
            <a:endParaRPr lang="fr-FR" sz="2000" b="0" i="0" dirty="0">
              <a:solidFill>
                <a:srgbClr val="E0DDD9"/>
              </a:solidFill>
              <a:effectLst/>
              <a:latin typeface="inherit"/>
            </a:endParaRPr>
          </a:p>
          <a:p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Zero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all the bits but </a:t>
            </a:r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leave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the least </a:t>
            </a:r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significant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bit </a:t>
            </a:r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unchanged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and check if the </a:t>
            </a:r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result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</a:t>
            </a:r>
            <a:r>
              <a:rPr lang="fr-FR" b="0" i="0" dirty="0" err="1">
                <a:solidFill>
                  <a:srgbClr val="E0DDD9"/>
                </a:solidFill>
                <a:effectLst/>
                <a:latin typeface="ui-monospace"/>
              </a:rPr>
              <a:t>is</a:t>
            </a:r>
            <a:r>
              <a:rPr lang="fr-FR" b="0" i="0" dirty="0">
                <a:solidFill>
                  <a:srgbClr val="E0DDD9"/>
                </a:solidFill>
                <a:effectLst/>
                <a:latin typeface="ui-monospace"/>
              </a:rPr>
              <a:t> 0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091BDF9-B123-950F-6B93-D4FBEFFF1A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251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227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FA1C4-E65D-50C9-BE28-A07FB2D56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5741D74-D4D7-AAFF-0C62-B5E3824AC2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71D1396-6C27-6576-5398-7309D719FC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776FD7-4EEE-CB72-695E-0F0F7A78B6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979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5DC61-D914-1704-3246-15E1E7290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28EF58D-8689-BC0E-9F41-A1D82C238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0F1FD25-F11A-92FE-C907-7BE34D5CEA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40A6E12-4410-5B15-CEBE-611377B24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438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223A7-40DA-9811-C845-765F1342A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E0A2B75-178E-EAF4-F1CF-042FB98B82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F6D3DB1-EFD6-FD6E-9397-BD4F4F5A17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6BF2D2E-C29A-E859-8C54-C21089D13B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1271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1BD38-1BA1-40EE-8986-13D46DD12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023A39D-7B85-455B-3292-461F3BFC52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8F67098-5684-3D97-8092-F956C1CE46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2717650-2BC4-13C4-3D8B-F7292AB397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48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4B51A-E24F-B13A-8734-7CF6F4F35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364A631-3932-8448-AEE3-191EA233E0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0804B74-4B45-7FC0-E754-C9456F3FE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05F85B-23CA-C2FF-ED03-88381CF74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36646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A2663-2F2B-F9D5-A269-8B9239E03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F54B1E8-08FA-0FB0-DC06-A97F41654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8587FF2-BF9F-F148-A694-9996D44D49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D6B9A4-A2D1-1CD3-F119-C2A0A35406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1591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A71B5-E930-3894-8057-9B876B654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DE4330C-1161-25C3-130F-DBAF7EF64C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37EB906-2427-B4A4-1C75-5DA925BE0D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Presentation</a:t>
            </a:r>
            <a:r>
              <a:rPr lang="fr-FR" dirty="0"/>
              <a:t> du </a:t>
            </a:r>
            <a:r>
              <a:rPr lang="fr-FR" dirty="0" err="1"/>
              <a:t>generateur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9225EE-2344-75B7-F10A-FE710DD088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2B0C-9C9E-0B47-A373-DD811700F7A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608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Cover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41D57C5-0453-6A2D-DB9B-46E4A8F2212E}"/>
              </a:ext>
            </a:extLst>
          </p:cNvPr>
          <p:cNvSpPr/>
          <p:nvPr userDrawn="1"/>
        </p:nvSpPr>
        <p:spPr>
          <a:xfrm>
            <a:off x="16742421" y="0"/>
            <a:ext cx="1545579" cy="1143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Corde 20">
            <a:extLst>
              <a:ext uri="{FF2B5EF4-FFF2-40B4-BE49-F238E27FC236}">
                <a16:creationId xmlns:a16="http://schemas.microsoft.com/office/drawing/2014/main" id="{753BDDC6-599D-83DE-A8AA-256E2DBF05CB}"/>
              </a:ext>
            </a:extLst>
          </p:cNvPr>
          <p:cNvSpPr/>
          <p:nvPr userDrawn="1"/>
        </p:nvSpPr>
        <p:spPr>
          <a:xfrm rot="17991425">
            <a:off x="13767568" y="-1276350"/>
            <a:ext cx="13982700" cy="13982700"/>
          </a:xfrm>
          <a:prstGeom prst="chord">
            <a:avLst>
              <a:gd name="adj1" fmla="val 11106738"/>
              <a:gd name="adj2" fmla="val 1771437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576F9C96-5017-E579-08DB-15718C37D0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95500" y="7194730"/>
            <a:ext cx="3023622" cy="608542"/>
          </a:xfrm>
        </p:spPr>
        <p:txBody>
          <a:bodyPr anchor="ctr">
            <a:noAutofit/>
          </a:bodyPr>
          <a:lstStyle>
            <a:lvl1pPr marL="0" indent="0" algn="l" defTabSz="457200" rtl="0" eaLnBrk="1" latinLnBrk="0" hangingPunct="1">
              <a:buNone/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Regular" panose="020B0503030202060203" pitchFamily="34" charset="77"/>
                <a:ea typeface="+mn-ea"/>
                <a:cs typeface="+mn-cs"/>
              </a:defRPr>
            </a:lvl1pPr>
            <a:lvl2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0" algn="l" defTabSz="457200" rtl="0" eaLnBrk="1" latinLnBrk="0" hangingPunct="1">
              <a:defRPr lang="fr-FR" sz="2400" b="0" i="0" kern="1200" dirty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fr-FR"/>
              <a:t>Nom du client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0458E928-988F-DB0E-F2C1-751AB4FDAF2A}"/>
              </a:ext>
            </a:extLst>
          </p:cNvPr>
          <p:cNvCxnSpPr>
            <a:cxnSpLocks/>
          </p:cNvCxnSpPr>
          <p:nvPr userDrawn="1"/>
        </p:nvCxnSpPr>
        <p:spPr>
          <a:xfrm flipH="1">
            <a:off x="17226000" y="5715000"/>
            <a:ext cx="106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2B8D422-E395-3E81-BF17-1262A374432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411740" y="4992450"/>
            <a:ext cx="2151772" cy="1431562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</a:lstStyle>
          <a:p>
            <a:r>
              <a:rPr lang="fr-FR"/>
              <a:t>Logo client en noir</a:t>
            </a:r>
          </a:p>
        </p:txBody>
      </p:sp>
      <p:sp>
        <p:nvSpPr>
          <p:cNvPr id="24" name="Espace réservé du texte 13">
            <a:extLst>
              <a:ext uri="{FF2B5EF4-FFF2-40B4-BE49-F238E27FC236}">
                <a16:creationId xmlns:a16="http://schemas.microsoft.com/office/drawing/2014/main" id="{4817B7FE-0A1F-3C12-8D0C-57AE8AFF7E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9122" y="7194730"/>
            <a:ext cx="3023622" cy="608542"/>
          </a:xfrm>
        </p:spPr>
        <p:txBody>
          <a:bodyPr anchor="ctr">
            <a:noAutofit/>
          </a:bodyPr>
          <a:lstStyle>
            <a:lvl1pPr marL="0" indent="0" algn="l" defTabSz="457200" rtl="0" eaLnBrk="1" latinLnBrk="0" hangingPunct="1">
              <a:buNone/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1pPr>
            <a:lvl2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0" algn="l" defTabSz="457200" rtl="0" eaLnBrk="1" latinLnBrk="0" hangingPunct="1">
              <a:defRPr lang="fr-FR" sz="2400" b="0" i="0" kern="1200" dirty="0" smtClean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0" algn="l" defTabSz="457200" rtl="0" eaLnBrk="1" latinLnBrk="0" hangingPunct="1">
              <a:defRPr lang="fr-FR" sz="2400" b="0" i="0" kern="1200" dirty="0">
                <a:solidFill>
                  <a:schemeClr val="tx1">
                    <a:tint val="75000"/>
                  </a:schemeClr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fr-FR"/>
              <a:t>Date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87D68F8-8A52-A43A-B441-970AB2F28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0" y="4235271"/>
            <a:ext cx="11163300" cy="2959459"/>
          </a:xfrm>
        </p:spPr>
        <p:txBody>
          <a:bodyPr anchor="b">
            <a:noAutofit/>
          </a:bodyPr>
          <a:lstStyle>
            <a:lvl1pPr>
              <a:defRPr sz="10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ED19C44-3227-FEE9-08A1-0E12FA5D8FB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10" name="Image 5" descr="preencoded.png">
            <a:extLst>
              <a:ext uri="{FF2B5EF4-FFF2-40B4-BE49-F238E27FC236}">
                <a16:creationId xmlns:a16="http://schemas.microsoft.com/office/drawing/2014/main" id="{F605477C-25E9-C5DC-1D70-BF797C61A5DD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6364D34B-C379-BA61-A3D4-9A0031C9D2E5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60DD9560-D96C-7FB6-926B-408FDDF571E0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F9112226-9249-895F-EAFD-881D52E8FE1D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59B715E2-DB21-E7EF-87E9-6E37B92984A8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EBC797D9-CEF4-9F10-12C3-9AB4704015B7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38842EC7-C613-0970-9EB9-94638C52CDD0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0C1466A3-B61B-42A9-5B32-F3FA1978401B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2" name="Image 2" descr="preencoded.png">
            <a:extLst>
              <a:ext uri="{FF2B5EF4-FFF2-40B4-BE49-F238E27FC236}">
                <a16:creationId xmlns:a16="http://schemas.microsoft.com/office/drawing/2014/main" id="{FDFCB041-0B33-42DE-4CFA-632E04B8D0DE}"/>
              </a:ext>
            </a:extLst>
          </p:cNvPr>
          <p:cNvSpPr/>
          <p:nvPr userDrawn="1"/>
        </p:nvSpPr>
        <p:spPr>
          <a:xfrm rot="6300000">
            <a:off x="12344399" y="8886824"/>
            <a:ext cx="4772025" cy="4772025"/>
          </a:xfrm>
          <a:prstGeom prst="chord">
            <a:avLst>
              <a:gd name="adj1" fmla="val 4265311"/>
              <a:gd name="adj2" fmla="val 15536425"/>
            </a:avLst>
          </a:prstGeom>
          <a:solidFill>
            <a:srgbClr val="051B31">
              <a:alpha val="1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532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de 3">
            <a:extLst>
              <a:ext uri="{FF2B5EF4-FFF2-40B4-BE49-F238E27FC236}">
                <a16:creationId xmlns:a16="http://schemas.microsoft.com/office/drawing/2014/main" id="{4AE98BC2-D00B-BACC-AF83-EBC6CAD74354}"/>
              </a:ext>
            </a:extLst>
          </p:cNvPr>
          <p:cNvSpPr/>
          <p:nvPr userDrawn="1"/>
        </p:nvSpPr>
        <p:spPr>
          <a:xfrm>
            <a:off x="9247940" y="10296526"/>
            <a:ext cx="714374" cy="714374"/>
          </a:xfrm>
          <a:prstGeom prst="chord">
            <a:avLst>
              <a:gd name="adj1" fmla="val 4355738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70076C68-F494-C17E-0E01-BCE157DA3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715500" y="0"/>
            <a:ext cx="8572500" cy="11430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fr-FR"/>
              <a:t>Insérer une image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38325" y="4162427"/>
            <a:ext cx="6448425" cy="550544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8325" y="2581275"/>
            <a:ext cx="6448425" cy="1257300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38325" y="2226633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2EFCC1-9028-543C-7EDC-CFE215368F7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C16C89-5884-D1D9-823C-F4DCC5AA4DA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7" name="Image 5" descr="preencoded.png">
            <a:extLst>
              <a:ext uri="{FF2B5EF4-FFF2-40B4-BE49-F238E27FC236}">
                <a16:creationId xmlns:a16="http://schemas.microsoft.com/office/drawing/2014/main" id="{562569B8-8495-1D1A-928E-CB0E7C899980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E5F1AAEC-8B07-55CA-6B52-1F71938B34C4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DFE2930C-2409-F3CB-DD0D-26ACA3810EE8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92469398-C8FC-01F4-A421-10559A457E15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CAFC86A3-A547-78B3-62FD-1F91E1AF39B9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423694D8-F041-C975-B575-9685C29D650E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5ADB531F-61EF-3AEF-042B-27E54A9CC0DE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5B76C668-C77B-2E57-AB0A-266A0E9ECDCD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59268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70076C68-F494-C17E-0E01-BCE157DA3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386" y="0"/>
            <a:ext cx="8572500" cy="11430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fr-FR"/>
              <a:t>Insérer une image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82225" y="4162427"/>
            <a:ext cx="6448425" cy="550544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Graphik Regular" panose="020B0503030202060203" pitchFamily="34" charset="77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82225" y="2581275"/>
            <a:ext cx="6448425" cy="1257300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2225" y="2226633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59B94B7-93F1-C054-FA0A-B222C74B6D6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[INTERNE] • Schémas Présentations</a:t>
            </a:r>
          </a:p>
        </p:txBody>
      </p:sp>
      <p:sp>
        <p:nvSpPr>
          <p:cNvPr id="3" name="Corde 2">
            <a:extLst>
              <a:ext uri="{FF2B5EF4-FFF2-40B4-BE49-F238E27FC236}">
                <a16:creationId xmlns:a16="http://schemas.microsoft.com/office/drawing/2014/main" id="{1A0B4F1C-67DC-84C8-681A-DF4F6E45707F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526A08CC-9FC1-15A9-C572-258077221024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chemeClr val="bg2"/>
          </a:solidFill>
        </p:grpSpPr>
        <p:sp>
          <p:nvSpPr>
            <p:cNvPr id="6" name="Forme libre 5">
              <a:extLst>
                <a:ext uri="{FF2B5EF4-FFF2-40B4-BE49-F238E27FC236}">
                  <a16:creationId xmlns:a16="http://schemas.microsoft.com/office/drawing/2014/main" id="{73AE00EF-975C-6BCD-D3DC-28BA81064E0E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A8F8A427-C56B-B8CF-9C7E-FFCBBCBD6798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15185ED0-9163-D212-78DE-886E85F85004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BB176A9A-1B65-6474-D2B1-ED3FFD155A54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8A458DDF-7079-0AAC-8B60-C23BD5CE17D7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852860E6-7E75-BB2E-2C16-C23262068209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E13C435E-FE8F-105E-2A1A-9F2D7F4E29C2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181969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_Lef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70076C68-F494-C17E-0E01-BCE157DA3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734550" y="-2003258"/>
            <a:ext cx="15436516" cy="15436516"/>
          </a:xfrm>
          <a:prstGeom prst="ellipse">
            <a:avLst/>
          </a:prstGeom>
        </p:spPr>
        <p:txBody>
          <a:bodyPr anchor="ctr"/>
          <a:lstStyle>
            <a:lvl1pPr marL="0" indent="0" algn="l">
              <a:buNone/>
              <a:defRPr i="1" u="sng"/>
            </a:lvl1pPr>
          </a:lstStyle>
          <a:p>
            <a:r>
              <a:rPr lang="fr-FR"/>
              <a:t>Insérer une image</a:t>
            </a:r>
          </a:p>
          <a:p>
            <a:r>
              <a:rPr lang="fr-FR"/>
              <a:t>Pour que l’image soit ronde, il faut l’insérer en utilisant le bouton, et pas en faisant un copier-coller !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38325" y="4162427"/>
            <a:ext cx="6448425" cy="550544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8325" y="2581275"/>
            <a:ext cx="6448425" cy="1257300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38325" y="2226633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4F3C6C4-FCA6-ED64-D517-F29F1B82775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7AA53153-C63A-BFF1-99DE-9C418290DD0B}"/>
              </a:ext>
            </a:extLst>
          </p:cNvPr>
          <p:cNvSpPr/>
          <p:nvPr userDrawn="1"/>
        </p:nvSpPr>
        <p:spPr>
          <a:xfrm>
            <a:off x="10458450" y="9620250"/>
            <a:ext cx="952500" cy="952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D5B3AB47-588C-E2E1-7A01-C649E1619C4C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6" name="Forme libre 5">
              <a:extLst>
                <a:ext uri="{FF2B5EF4-FFF2-40B4-BE49-F238E27FC236}">
                  <a16:creationId xmlns:a16="http://schemas.microsoft.com/office/drawing/2014/main" id="{7B435BE9-8FC5-CB52-FE2A-72ED035FEE76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1158A593-D4FD-475E-13BF-B7057FE878F9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1FD558C5-00EA-7A1D-DE1D-239FB77C5AD2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2C62AAF9-5E93-428B-1CC7-B198E3A80BAB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E516B463-C9BD-F708-FD2F-F7D1549E5212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602BB01E-FBA2-39F9-15F3-0E6F36DCC4BC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182B821D-51C3-A3B3-A36B-917966D6D987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736880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_Righ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70076C68-F494-C17E-0E01-BCE157DA3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6968791" y="-2003258"/>
            <a:ext cx="15436516" cy="15436516"/>
          </a:xfrm>
          <a:prstGeom prst="ellipse">
            <a:avLst/>
          </a:prstGeom>
        </p:spPr>
        <p:txBody>
          <a:bodyPr anchor="ctr"/>
          <a:lstStyle>
            <a:lvl1pPr marL="0" indent="0" algn="r">
              <a:buNone/>
              <a:defRPr i="1" u="sng"/>
            </a:lvl1pPr>
          </a:lstStyle>
          <a:p>
            <a:r>
              <a:rPr lang="fr-FR"/>
              <a:t>Insérer une image</a:t>
            </a:r>
          </a:p>
          <a:p>
            <a:r>
              <a:rPr lang="fr-FR"/>
              <a:t>Pour que l’image soit ronde, il faut l’insérer en utilisant le bouton, et pas en faisant un copier-coller !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25075" y="4162427"/>
            <a:ext cx="6448425" cy="550544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125075" y="2581275"/>
            <a:ext cx="6448425" cy="1257300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25075" y="2226633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997AA3-0295-2113-5702-1C163B17212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[INTERNE] • Schémas Présentations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E0A0617F-A608-F812-2622-445243A6561C}"/>
              </a:ext>
            </a:extLst>
          </p:cNvPr>
          <p:cNvSpPr/>
          <p:nvPr userDrawn="1"/>
        </p:nvSpPr>
        <p:spPr>
          <a:xfrm>
            <a:off x="6734175" y="9620250"/>
            <a:ext cx="952500" cy="952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" name="Image 5" descr="preencoded.png">
            <a:extLst>
              <a:ext uri="{FF2B5EF4-FFF2-40B4-BE49-F238E27FC236}">
                <a16:creationId xmlns:a16="http://schemas.microsoft.com/office/drawing/2014/main" id="{D2326B2B-C7E9-A0F4-5150-ABBAF9345077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chemeClr val="bg2"/>
          </a:solidFill>
        </p:grpSpPr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17E9859D-A0EE-3BA6-7627-02154BDCC82A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0A09E3DD-7B83-68A9-887B-DCB3F2E444BB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750DF834-C692-6B85-02AD-5D2CA4FBFDD2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03F26F24-B534-AE6B-0994-AAEA0501E3E2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6DC3D1B4-B389-953E-2320-AD8E36A7852D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4AA72807-F3C5-E777-2FB2-C2E60724DEE1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37D3A36D-703B-CC70-2445-4619A0D49230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21868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D83B7C97-C9F4-B520-66D4-381E39AB15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71888" y="6513003"/>
            <a:ext cx="4257675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65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4201" y="7404091"/>
            <a:ext cx="5353050" cy="971550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24201" y="6851093"/>
            <a:ext cx="5353050" cy="426157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Titre sur une ligne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25024" y="7404091"/>
            <a:ext cx="5353050" cy="971550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25024" y="6850668"/>
            <a:ext cx="5353050" cy="426156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Titre sur une ligne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D6EFC6BE-51A2-DD12-8582-D8C37F1DD3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272711" y="6513002"/>
            <a:ext cx="4257675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65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969800" y="4495984"/>
            <a:ext cx="1661850" cy="1661851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570623" y="4495983"/>
            <a:ext cx="1661850" cy="1661851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43B3CF3-41BA-6349-E993-9EE525695A9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D19F3A6C-6300-6AFC-B749-05F68C9BEF21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C6630F3B-B909-2D13-E04B-A3CBA7D2D7A5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209D8C8E-39AD-2D4A-D58B-10923BCE8B8A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80A1303D-9E5C-90BD-D793-368D66D12C55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AD802C03-CE0D-00C1-43AF-4CB50F3CC15B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3FFB75FE-6DEB-731C-AD43-4DD326FC77BC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B3D04B79-8339-B785-3BF1-4527BB1C4D08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F4064B3C-A235-8690-3B56-C5F98F493AB9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137172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D83B7C97-C9F4-B520-66D4-381E39AB15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85925" y="6428526"/>
            <a:ext cx="4257675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65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85925" y="7318416"/>
            <a:ext cx="4257675" cy="1295399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5924" y="6743700"/>
            <a:ext cx="4258800" cy="428400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Titre sur une ligne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50" y="7318416"/>
            <a:ext cx="4257675" cy="1289686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53249" y="6743700"/>
            <a:ext cx="4258800" cy="428400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Titre sur une ligne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D6EFC6BE-51A2-DD12-8582-D8C37F1DD3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3250" y="6428525"/>
            <a:ext cx="4257675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65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983837" y="4409499"/>
            <a:ext cx="1661850" cy="1661851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51162" y="4409499"/>
            <a:ext cx="1661850" cy="1661851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25" name="Espace réservé du texte 12">
            <a:extLst>
              <a:ext uri="{FF2B5EF4-FFF2-40B4-BE49-F238E27FC236}">
                <a16:creationId xmlns:a16="http://schemas.microsoft.com/office/drawing/2014/main" id="{20461DAE-8459-60B8-31C9-FAB2B5F5A8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220575" y="7314751"/>
            <a:ext cx="4257675" cy="1289686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Espace réservé du texte 5">
            <a:extLst>
              <a:ext uri="{FF2B5EF4-FFF2-40B4-BE49-F238E27FC236}">
                <a16:creationId xmlns:a16="http://schemas.microsoft.com/office/drawing/2014/main" id="{79E89C36-94C0-602A-C84E-72EBD3ACE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220574" y="6743700"/>
            <a:ext cx="4258800" cy="428400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Titre sur une ligne</a:t>
            </a:r>
          </a:p>
        </p:txBody>
      </p:sp>
      <p:sp>
        <p:nvSpPr>
          <p:cNvPr id="27" name="Espace réservé du texte 8">
            <a:extLst>
              <a:ext uri="{FF2B5EF4-FFF2-40B4-BE49-F238E27FC236}">
                <a16:creationId xmlns:a16="http://schemas.microsoft.com/office/drawing/2014/main" id="{8721E398-F055-AD86-0412-9504FB6C39E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220575" y="6428525"/>
            <a:ext cx="4257675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65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28" name="Espace réservé pour une image  22">
            <a:extLst>
              <a:ext uri="{FF2B5EF4-FFF2-40B4-BE49-F238E27FC236}">
                <a16:creationId xmlns:a16="http://schemas.microsoft.com/office/drawing/2014/main" id="{57B34578-0477-171C-6C17-760F4FBE24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3518487" y="4413182"/>
            <a:ext cx="1661850" cy="1661851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EA774C-A498-153A-15CF-46408E256A35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BCBF80F1-94E4-6092-3036-16FC4A74C06E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D8A21EDF-9D2F-DCF5-10EB-59CA7D1E9731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FC103515-7C97-03E0-81CE-0BF63C64AFCA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ADF26E37-6355-42CF-978B-C9AB5C3DFF25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F12D3967-24B0-68D1-6A99-04942CF8D4C1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D2526287-5F4A-AC0E-5B2A-3C5B9B79D9B8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B467A7E2-F188-4C62-6262-BEBE81737058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D6BD1B0D-00C4-6DB0-FB92-0E6CC2166520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157857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ur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D83B7C97-C9F4-B520-66D4-381E39AB15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19274" y="6185933"/>
            <a:ext cx="3081600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5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19274" y="7310731"/>
            <a:ext cx="3081600" cy="1295399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19274" y="6501107"/>
            <a:ext cx="3081600" cy="684950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200" b="1" i="0">
                <a:latin typeface="+mj-lt"/>
                <a:sym typeface="Wingdings" pitchFamily="2" charset="2"/>
              </a:defRPr>
            </a:lvl1pPr>
          </a:lstStyle>
          <a:p>
            <a:pPr lvl="0"/>
            <a:r>
              <a:rPr lang="fr-FR"/>
              <a:t>Titre sur une ligne ou deux !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4299" y="7310731"/>
            <a:ext cx="3081600" cy="1289686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4299" y="6501107"/>
            <a:ext cx="3081600" cy="684949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200" b="1" i="0">
                <a:latin typeface="+mj-lt"/>
                <a:sym typeface="Wingdings" pitchFamily="2" charset="2"/>
              </a:defRPr>
            </a:lvl1pPr>
          </a:lstStyle>
          <a:p>
            <a:pPr lvl="0"/>
            <a:r>
              <a:rPr lang="fr-FR"/>
              <a:t>Titre sur une ligne ou deux !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D6EFC6BE-51A2-DD12-8582-D8C37F1DD3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34299" y="6185932"/>
            <a:ext cx="3081600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5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2730074" y="4574367"/>
            <a:ext cx="1259999" cy="1260000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545099" y="4573423"/>
            <a:ext cx="1259999" cy="1260000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25" name="Espace réservé du texte 12">
            <a:extLst>
              <a:ext uri="{FF2B5EF4-FFF2-40B4-BE49-F238E27FC236}">
                <a16:creationId xmlns:a16="http://schemas.microsoft.com/office/drawing/2014/main" id="{20461DAE-8459-60B8-31C9-FAB2B5F5A8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449324" y="7310731"/>
            <a:ext cx="3081600" cy="1289686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Espace réservé du texte 5">
            <a:extLst>
              <a:ext uri="{FF2B5EF4-FFF2-40B4-BE49-F238E27FC236}">
                <a16:creationId xmlns:a16="http://schemas.microsoft.com/office/drawing/2014/main" id="{79E89C36-94C0-602A-C84E-72EBD3ACE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49324" y="6501107"/>
            <a:ext cx="3081600" cy="684949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200" b="1" i="0">
                <a:latin typeface="+mj-lt"/>
                <a:sym typeface="Wingdings" pitchFamily="2" charset="2"/>
              </a:defRPr>
            </a:lvl1pPr>
          </a:lstStyle>
          <a:p>
            <a:pPr lvl="0"/>
            <a:r>
              <a:rPr lang="fr-FR"/>
              <a:t>Titre sur une ligne ou deux !</a:t>
            </a:r>
          </a:p>
        </p:txBody>
      </p:sp>
      <p:sp>
        <p:nvSpPr>
          <p:cNvPr id="27" name="Espace réservé du texte 8">
            <a:extLst>
              <a:ext uri="{FF2B5EF4-FFF2-40B4-BE49-F238E27FC236}">
                <a16:creationId xmlns:a16="http://schemas.microsoft.com/office/drawing/2014/main" id="{8721E398-F055-AD86-0412-9504FB6C39E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49324" y="6185932"/>
            <a:ext cx="3081600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5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28" name="Espace réservé pour une image  22">
            <a:extLst>
              <a:ext uri="{FF2B5EF4-FFF2-40B4-BE49-F238E27FC236}">
                <a16:creationId xmlns:a16="http://schemas.microsoft.com/office/drawing/2014/main" id="{57B34578-0477-171C-6C17-760F4FBE24A1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10360124" y="4568758"/>
            <a:ext cx="1259999" cy="1260000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19" name="Espace réservé du texte 12">
            <a:extLst>
              <a:ext uri="{FF2B5EF4-FFF2-40B4-BE49-F238E27FC236}">
                <a16:creationId xmlns:a16="http://schemas.microsoft.com/office/drawing/2014/main" id="{85A6EBE8-1AAD-3BA1-C9B6-44A886FE544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3264349" y="7310731"/>
            <a:ext cx="3081600" cy="1289686"/>
          </a:xfrm>
        </p:spPr>
        <p:txBody>
          <a:bodyPr rIns="0">
            <a:noAutofit/>
          </a:bodyPr>
          <a:lstStyle>
            <a:lvl1pPr marL="0" indent="0" algn="ctr">
              <a:lnSpc>
                <a:spcPts val="2550"/>
              </a:lnSpc>
              <a:spcBef>
                <a:spcPts val="0"/>
              </a:spcBef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Espace réservé du texte 5">
            <a:extLst>
              <a:ext uri="{FF2B5EF4-FFF2-40B4-BE49-F238E27FC236}">
                <a16:creationId xmlns:a16="http://schemas.microsoft.com/office/drawing/2014/main" id="{689F4443-64DF-72B0-34C0-56016814D29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64349" y="6501107"/>
            <a:ext cx="3081600" cy="684949"/>
          </a:xfrm>
        </p:spPr>
        <p:txBody>
          <a:bodyPr rIns="0" anchor="t">
            <a:noAutofit/>
          </a:bodyPr>
          <a:lstStyle>
            <a:lvl1pPr marL="0" indent="0" algn="ctr">
              <a:spcBef>
                <a:spcPts val="300"/>
              </a:spcBef>
              <a:buNone/>
              <a:defRPr sz="2200" b="1" i="0">
                <a:latin typeface="+mj-lt"/>
                <a:sym typeface="Wingdings" pitchFamily="2" charset="2"/>
              </a:defRPr>
            </a:lvl1pPr>
          </a:lstStyle>
          <a:p>
            <a:pPr lvl="0"/>
            <a:r>
              <a:rPr lang="fr-FR"/>
              <a:t>Titre sur une ligne ou deux !</a:t>
            </a:r>
          </a:p>
        </p:txBody>
      </p:sp>
      <p:sp>
        <p:nvSpPr>
          <p:cNvPr id="22" name="Espace réservé du texte 8">
            <a:extLst>
              <a:ext uri="{FF2B5EF4-FFF2-40B4-BE49-F238E27FC236}">
                <a16:creationId xmlns:a16="http://schemas.microsoft.com/office/drawing/2014/main" id="{C7B1912F-C214-6B86-127D-AD390AB46F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64349" y="6185932"/>
            <a:ext cx="3081600" cy="210399"/>
          </a:xfrm>
        </p:spPr>
        <p:txBody>
          <a:bodyPr rIns="0" anchor="ctr">
            <a:noAutofit/>
          </a:bodyPr>
          <a:lstStyle>
            <a:lvl1pPr marL="0" indent="0" algn="ctr">
              <a:buNone/>
              <a:defRPr sz="15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SUBTITLE</a:t>
            </a:r>
          </a:p>
        </p:txBody>
      </p:sp>
      <p:sp>
        <p:nvSpPr>
          <p:cNvPr id="30" name="Espace réservé pour une image  22">
            <a:extLst>
              <a:ext uri="{FF2B5EF4-FFF2-40B4-BE49-F238E27FC236}">
                <a16:creationId xmlns:a16="http://schemas.microsoft.com/office/drawing/2014/main" id="{26D89BD9-CEDE-3DF6-FE51-777AD260CC41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4175149" y="4568758"/>
            <a:ext cx="1259999" cy="1260000"/>
          </a:xfrm>
        </p:spPr>
        <p:txBody>
          <a:bodyPr rIns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Insérer </a:t>
            </a:r>
            <a:r>
              <a:rPr lang="fr-FR" err="1"/>
              <a:t>picto</a:t>
            </a:r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3D5A45D-9063-2BFB-36EE-4CF96403D0E1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296A622C-0F78-48D8-7FB0-68CB936B15DF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7341FAFB-2369-E2A4-EF0A-6F25B558C3D1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674E73FF-41F7-3B9A-8D1C-3FD5FAC2F95C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A0F6F1E0-BBD6-66B6-0C38-59E57420158D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753AA9FB-6064-57C8-3A6E-E9152B712E75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FB2F6556-0102-C1D2-8850-DC16236C5B6E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9" name="Forme libre 28">
              <a:extLst>
                <a:ext uri="{FF2B5EF4-FFF2-40B4-BE49-F238E27FC236}">
                  <a16:creationId xmlns:a16="http://schemas.microsoft.com/office/drawing/2014/main" id="{08CA535B-317C-62B1-3B75-465B46EAED07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8FFA4A1E-7FB7-05FC-6160-85093123AED2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21421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_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 8">
            <a:extLst>
              <a:ext uri="{FF2B5EF4-FFF2-40B4-BE49-F238E27FC236}">
                <a16:creationId xmlns:a16="http://schemas.microsoft.com/office/drawing/2014/main" id="{EB891C02-A76B-2CEC-1665-CBF669A4B7BE}"/>
              </a:ext>
            </a:extLst>
          </p:cNvPr>
          <p:cNvSpPr/>
          <p:nvPr/>
        </p:nvSpPr>
        <p:spPr>
          <a:xfrm>
            <a:off x="1071562" y="481012"/>
            <a:ext cx="10467975" cy="10467975"/>
          </a:xfrm>
          <a:custGeom>
            <a:avLst/>
            <a:gdLst>
              <a:gd name="connsiteX0" fmla="*/ 10467975 w 10467975"/>
              <a:gd name="connsiteY0" fmla="*/ 5233988 h 10467975"/>
              <a:gd name="connsiteX1" fmla="*/ 5233988 w 10467975"/>
              <a:gd name="connsiteY1" fmla="*/ 10467975 h 10467975"/>
              <a:gd name="connsiteX2" fmla="*/ 0 w 10467975"/>
              <a:gd name="connsiteY2" fmla="*/ 5233988 h 10467975"/>
              <a:gd name="connsiteX3" fmla="*/ 5233988 w 10467975"/>
              <a:gd name="connsiteY3" fmla="*/ 0 h 10467975"/>
              <a:gd name="connsiteX4" fmla="*/ 10467975 w 10467975"/>
              <a:gd name="connsiteY4" fmla="*/ 5233988 h 1046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67975" h="10467975">
                <a:moveTo>
                  <a:pt x="10467975" y="5233988"/>
                </a:moveTo>
                <a:cubicBezTo>
                  <a:pt x="10467975" y="8124639"/>
                  <a:pt x="8124639" y="10467975"/>
                  <a:pt x="5233988" y="10467975"/>
                </a:cubicBezTo>
                <a:cubicBezTo>
                  <a:pt x="2343336" y="10467975"/>
                  <a:pt x="0" y="8124639"/>
                  <a:pt x="0" y="5233988"/>
                </a:cubicBezTo>
                <a:cubicBezTo>
                  <a:pt x="0" y="2343336"/>
                  <a:pt x="2343336" y="0"/>
                  <a:pt x="5233988" y="0"/>
                </a:cubicBezTo>
                <a:cubicBezTo>
                  <a:pt x="8124639" y="0"/>
                  <a:pt x="10467975" y="2343336"/>
                  <a:pt x="10467975" y="5233988"/>
                </a:cubicBezTo>
                <a:close/>
              </a:path>
            </a:pathLst>
          </a:custGeom>
          <a:noFill/>
          <a:ln w="9525" cap="flat">
            <a:solidFill>
              <a:srgbClr val="DDDDDD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0" name="Forme libre 9">
            <a:extLst>
              <a:ext uri="{FF2B5EF4-FFF2-40B4-BE49-F238E27FC236}">
                <a16:creationId xmlns:a16="http://schemas.microsoft.com/office/drawing/2014/main" id="{71908DDD-3471-3C9D-BA2E-D02CF31B2504}"/>
              </a:ext>
            </a:extLst>
          </p:cNvPr>
          <p:cNvSpPr/>
          <p:nvPr/>
        </p:nvSpPr>
        <p:spPr>
          <a:xfrm>
            <a:off x="6748462" y="481012"/>
            <a:ext cx="10467975" cy="10467975"/>
          </a:xfrm>
          <a:custGeom>
            <a:avLst/>
            <a:gdLst>
              <a:gd name="connsiteX0" fmla="*/ 10467975 w 10467975"/>
              <a:gd name="connsiteY0" fmla="*/ 5233988 h 10467975"/>
              <a:gd name="connsiteX1" fmla="*/ 5233988 w 10467975"/>
              <a:gd name="connsiteY1" fmla="*/ 10467975 h 10467975"/>
              <a:gd name="connsiteX2" fmla="*/ 0 w 10467975"/>
              <a:gd name="connsiteY2" fmla="*/ 5233988 h 10467975"/>
              <a:gd name="connsiteX3" fmla="*/ 5233988 w 10467975"/>
              <a:gd name="connsiteY3" fmla="*/ 0 h 10467975"/>
              <a:gd name="connsiteX4" fmla="*/ 10467975 w 10467975"/>
              <a:gd name="connsiteY4" fmla="*/ 5233988 h 1046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67975" h="10467975">
                <a:moveTo>
                  <a:pt x="10467975" y="5233988"/>
                </a:moveTo>
                <a:cubicBezTo>
                  <a:pt x="10467975" y="8124639"/>
                  <a:pt x="8124639" y="10467975"/>
                  <a:pt x="5233988" y="10467975"/>
                </a:cubicBezTo>
                <a:cubicBezTo>
                  <a:pt x="2343336" y="10467975"/>
                  <a:pt x="0" y="8124639"/>
                  <a:pt x="0" y="5233988"/>
                </a:cubicBezTo>
                <a:cubicBezTo>
                  <a:pt x="0" y="2343336"/>
                  <a:pt x="2343336" y="0"/>
                  <a:pt x="5233988" y="0"/>
                </a:cubicBezTo>
                <a:cubicBezTo>
                  <a:pt x="8124639" y="0"/>
                  <a:pt x="10467975" y="2343336"/>
                  <a:pt x="10467975" y="5233988"/>
                </a:cubicBezTo>
                <a:close/>
              </a:path>
            </a:pathLst>
          </a:custGeom>
          <a:noFill/>
          <a:ln w="9525" cap="flat">
            <a:solidFill>
              <a:srgbClr val="DDDDDD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676651" y="3952875"/>
            <a:ext cx="4048120" cy="404812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1873" y="8734425"/>
            <a:ext cx="4257677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200" b="0" i="0">
                <a:solidFill>
                  <a:srgbClr val="051B31"/>
                </a:solidFill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71874" y="8324850"/>
            <a:ext cx="4257676" cy="342900"/>
          </a:xfrm>
        </p:spPr>
        <p:txBody>
          <a:bodyPr rIns="0" anchor="b">
            <a:noAutofit/>
          </a:bodyPr>
          <a:lstStyle>
            <a:lvl1pPr marL="0" indent="0" algn="ctr">
              <a:buNone/>
              <a:defRPr sz="22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458452" y="8734424"/>
            <a:ext cx="4257674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58452" y="8324850"/>
            <a:ext cx="4257674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2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10563231" y="3950999"/>
            <a:ext cx="4049996" cy="4050000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5F3D3D-D4A0-7EE7-E1E7-285317714EC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06386624-D705-4448-B72E-8A31E55EBC20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4" name="Image 5" descr="preencoded.png">
            <a:extLst>
              <a:ext uri="{FF2B5EF4-FFF2-40B4-BE49-F238E27FC236}">
                <a16:creationId xmlns:a16="http://schemas.microsoft.com/office/drawing/2014/main" id="{3FE7E13C-ABAD-17E9-4509-EE38F625E263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3B9B011B-07EB-DF78-A810-30B063F17D76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D9163F87-5492-5C96-6EFE-F7E5F085A4E4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45C598A4-F09E-A791-2BAF-284805612C22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1E40F6A8-2D2E-FFBD-CEF7-F1E8440EC7D6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5DE4A34B-965C-79A4-075E-F7E771E7CA59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2" name="Forme libre 21">
              <a:extLst>
                <a:ext uri="{FF2B5EF4-FFF2-40B4-BE49-F238E27FC236}">
                  <a16:creationId xmlns:a16="http://schemas.microsoft.com/office/drawing/2014/main" id="{917A839E-815A-782E-8EAD-37D0DDAC283D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5" name="Forme libre 24">
              <a:extLst>
                <a:ext uri="{FF2B5EF4-FFF2-40B4-BE49-F238E27FC236}">
                  <a16:creationId xmlns:a16="http://schemas.microsoft.com/office/drawing/2014/main" id="{07B75AD1-88F5-53B7-F2EB-349BD45B11C6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018734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_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mage 0" descr="preencoded.png">
            <a:extLst>
              <a:ext uri="{FF2B5EF4-FFF2-40B4-BE49-F238E27FC236}">
                <a16:creationId xmlns:a16="http://schemas.microsoft.com/office/drawing/2014/main" id="{F02409E9-EE61-A672-71C5-4760B290CC2C}"/>
              </a:ext>
            </a:extLst>
          </p:cNvPr>
          <p:cNvSpPr/>
          <p:nvPr/>
        </p:nvSpPr>
        <p:spPr>
          <a:xfrm>
            <a:off x="3910012" y="481012"/>
            <a:ext cx="10467975" cy="10467975"/>
          </a:xfrm>
          <a:custGeom>
            <a:avLst/>
            <a:gdLst>
              <a:gd name="connsiteX0" fmla="*/ 10467975 w 10467975"/>
              <a:gd name="connsiteY0" fmla="*/ 5233988 h 10467975"/>
              <a:gd name="connsiteX1" fmla="*/ 5233988 w 10467975"/>
              <a:gd name="connsiteY1" fmla="*/ 10467975 h 10467975"/>
              <a:gd name="connsiteX2" fmla="*/ 0 w 10467975"/>
              <a:gd name="connsiteY2" fmla="*/ 5233988 h 10467975"/>
              <a:gd name="connsiteX3" fmla="*/ 5233988 w 10467975"/>
              <a:gd name="connsiteY3" fmla="*/ 0 h 10467975"/>
              <a:gd name="connsiteX4" fmla="*/ 10467975 w 10467975"/>
              <a:gd name="connsiteY4" fmla="*/ 5233988 h 1046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67975" h="10467975">
                <a:moveTo>
                  <a:pt x="10467975" y="5233988"/>
                </a:moveTo>
                <a:cubicBezTo>
                  <a:pt x="10467975" y="8124639"/>
                  <a:pt x="8124639" y="10467975"/>
                  <a:pt x="5233988" y="10467975"/>
                </a:cubicBezTo>
                <a:cubicBezTo>
                  <a:pt x="2343336" y="10467975"/>
                  <a:pt x="0" y="8124639"/>
                  <a:pt x="0" y="5233988"/>
                </a:cubicBezTo>
                <a:cubicBezTo>
                  <a:pt x="0" y="2343336"/>
                  <a:pt x="2343336" y="0"/>
                  <a:pt x="5233988" y="0"/>
                </a:cubicBezTo>
                <a:cubicBezTo>
                  <a:pt x="8124639" y="0"/>
                  <a:pt x="10467975" y="2343336"/>
                  <a:pt x="10467975" y="5233988"/>
                </a:cubicBezTo>
                <a:close/>
              </a:path>
            </a:pathLst>
          </a:custGeom>
          <a:noFill/>
          <a:ln w="9525" cap="flat">
            <a:solidFill>
              <a:srgbClr val="DDDDDD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19926" y="8248650"/>
            <a:ext cx="4257674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19926" y="7839076"/>
            <a:ext cx="4257674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2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090060" y="4210050"/>
            <a:ext cx="3268679" cy="3268683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97724" y="8248650"/>
            <a:ext cx="4257676" cy="323850"/>
          </a:xfrm>
        </p:spPr>
        <p:txBody>
          <a:bodyPr rIns="0">
            <a:noAutofit/>
          </a:bodyPr>
          <a:lstStyle>
            <a:lvl1pPr marL="0" indent="0" algn="ctr">
              <a:buNone/>
              <a:defRPr sz="2200" b="0" i="0">
                <a:solidFill>
                  <a:srgbClr val="051B31"/>
                </a:solidFill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97724" y="7839075"/>
            <a:ext cx="4257676" cy="342900"/>
          </a:xfrm>
        </p:spPr>
        <p:txBody>
          <a:bodyPr rIns="0" anchor="b">
            <a:noAutofit/>
          </a:bodyPr>
          <a:lstStyle>
            <a:lvl1pPr marL="0" indent="0" algn="ctr">
              <a:buNone/>
              <a:defRPr sz="22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509659" y="4210049"/>
            <a:ext cx="3268681" cy="326868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198502E5-1B7B-D12F-67E7-4447130C14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432602" y="8248650"/>
            <a:ext cx="4257674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27" name="Espace réservé du texte 5">
            <a:extLst>
              <a:ext uri="{FF2B5EF4-FFF2-40B4-BE49-F238E27FC236}">
                <a16:creationId xmlns:a16="http://schemas.microsoft.com/office/drawing/2014/main" id="{DC00E416-FA79-4F3A-97E2-70E15D763A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32602" y="7839076"/>
            <a:ext cx="4257674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2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30" name="Espace réservé pour une image  22">
            <a:extLst>
              <a:ext uri="{FF2B5EF4-FFF2-40B4-BE49-F238E27FC236}">
                <a16:creationId xmlns:a16="http://schemas.microsoft.com/office/drawing/2014/main" id="{4FFB579B-BC58-A528-BD7A-5FDEF0435435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1922335" y="4210049"/>
            <a:ext cx="3268681" cy="326868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C73D6A7-F583-61CA-DA46-2BA0DE03207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2F0FE150-DD81-F48C-5C55-EC25D4CD7C8E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9" name="Image 5" descr="preencoded.png">
            <a:extLst>
              <a:ext uri="{FF2B5EF4-FFF2-40B4-BE49-F238E27FC236}">
                <a16:creationId xmlns:a16="http://schemas.microsoft.com/office/drawing/2014/main" id="{EC394599-B7A9-4A21-95DD-F44CB53FEB84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674850E5-92DD-6761-1303-42695BB70245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D750C9DD-634C-7B12-3503-985868192AFA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936806D9-8337-E8D5-269A-EF21264644D6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92175B92-0EF0-27C3-584D-2AB747192D46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2B1488E6-44F3-45E6-16A5-0B041A5C779B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3B33FE1A-3237-EB93-B6FC-A2BEAC35AE01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D249D946-CFBC-D497-9771-9341DC7420D5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9350988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ight_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mage 0" descr="preencoded.png">
            <a:extLst>
              <a:ext uri="{FF2B5EF4-FFF2-40B4-BE49-F238E27FC236}">
                <a16:creationId xmlns:a16="http://schemas.microsoft.com/office/drawing/2014/main" id="{EB8423B6-AE3C-8FD7-11D7-445562B1CAD9}"/>
              </a:ext>
            </a:extLst>
          </p:cNvPr>
          <p:cNvSpPr/>
          <p:nvPr/>
        </p:nvSpPr>
        <p:spPr>
          <a:xfrm>
            <a:off x="3910012" y="481012"/>
            <a:ext cx="10467975" cy="10467975"/>
          </a:xfrm>
          <a:custGeom>
            <a:avLst/>
            <a:gdLst>
              <a:gd name="connsiteX0" fmla="*/ 10467975 w 10467975"/>
              <a:gd name="connsiteY0" fmla="*/ 5233988 h 10467975"/>
              <a:gd name="connsiteX1" fmla="*/ 5233988 w 10467975"/>
              <a:gd name="connsiteY1" fmla="*/ 10467975 h 10467975"/>
              <a:gd name="connsiteX2" fmla="*/ 0 w 10467975"/>
              <a:gd name="connsiteY2" fmla="*/ 5233988 h 10467975"/>
              <a:gd name="connsiteX3" fmla="*/ 5233988 w 10467975"/>
              <a:gd name="connsiteY3" fmla="*/ 0 h 10467975"/>
              <a:gd name="connsiteX4" fmla="*/ 10467975 w 10467975"/>
              <a:gd name="connsiteY4" fmla="*/ 5233988 h 1046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67975" h="10467975">
                <a:moveTo>
                  <a:pt x="10467975" y="5233988"/>
                </a:moveTo>
                <a:cubicBezTo>
                  <a:pt x="10467975" y="8124639"/>
                  <a:pt x="8124639" y="10467975"/>
                  <a:pt x="5233988" y="10467975"/>
                </a:cubicBezTo>
                <a:cubicBezTo>
                  <a:pt x="2343336" y="10467975"/>
                  <a:pt x="0" y="8124639"/>
                  <a:pt x="0" y="5233988"/>
                </a:cubicBezTo>
                <a:cubicBezTo>
                  <a:pt x="0" y="2343336"/>
                  <a:pt x="2343336" y="0"/>
                  <a:pt x="5233988" y="0"/>
                </a:cubicBezTo>
                <a:cubicBezTo>
                  <a:pt x="8124639" y="0"/>
                  <a:pt x="10467975" y="2343336"/>
                  <a:pt x="10467975" y="5233988"/>
                </a:cubicBezTo>
                <a:close/>
              </a:path>
            </a:pathLst>
          </a:custGeom>
          <a:noFill/>
          <a:ln w="9525" cap="flat">
            <a:solidFill>
              <a:srgbClr val="DDDDDD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69280" y="5810248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69280" y="5400674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F57FEE3B-855A-0F33-6ED6-FBA88DDE47A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795911" y="3295973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40253" y="5810247"/>
            <a:ext cx="3453768" cy="342899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solidFill>
                  <a:srgbClr val="051B31"/>
                </a:solidFill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0254" y="5400674"/>
            <a:ext cx="3453768" cy="342900"/>
          </a:xfrm>
        </p:spPr>
        <p:txBody>
          <a:bodyPr rIns="0" anchor="b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24" name="Espace réservé pour une image  22">
            <a:extLst>
              <a:ext uri="{FF2B5EF4-FFF2-40B4-BE49-F238E27FC236}">
                <a16:creationId xmlns:a16="http://schemas.microsoft.com/office/drawing/2014/main" id="{02E150FB-6DDD-53B9-44AC-FA00D7C202AD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424937" y="3295973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26" name="Espace réservé du texte 12">
            <a:extLst>
              <a:ext uri="{FF2B5EF4-FFF2-40B4-BE49-F238E27FC236}">
                <a16:creationId xmlns:a16="http://schemas.microsoft.com/office/drawing/2014/main" id="{198502E5-1B7B-D12F-67E7-4447130C14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298306" y="5810248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27" name="Espace réservé du texte 5">
            <a:extLst>
              <a:ext uri="{FF2B5EF4-FFF2-40B4-BE49-F238E27FC236}">
                <a16:creationId xmlns:a16="http://schemas.microsoft.com/office/drawing/2014/main" id="{DC00E416-FA79-4F3A-97E2-70E15D763A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98306" y="5400674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30" name="Espace réservé pour une image  22">
            <a:extLst>
              <a:ext uri="{FF2B5EF4-FFF2-40B4-BE49-F238E27FC236}">
                <a16:creationId xmlns:a16="http://schemas.microsoft.com/office/drawing/2014/main" id="{4FFB579B-BC58-A528-BD7A-5FDEF0435435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0053963" y="3295973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33" name="Espace réservé du texte 12">
            <a:extLst>
              <a:ext uri="{FF2B5EF4-FFF2-40B4-BE49-F238E27FC236}">
                <a16:creationId xmlns:a16="http://schemas.microsoft.com/office/drawing/2014/main" id="{34BFE484-982E-40C2-DE87-048D8FBE24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927331" y="5810248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34" name="Espace réservé du texte 5">
            <a:extLst>
              <a:ext uri="{FF2B5EF4-FFF2-40B4-BE49-F238E27FC236}">
                <a16:creationId xmlns:a16="http://schemas.microsoft.com/office/drawing/2014/main" id="{58AB3016-45A2-3DF2-1716-CEA66BDE7E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927331" y="5400674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35" name="Espace réservé pour une image  22">
            <a:extLst>
              <a:ext uri="{FF2B5EF4-FFF2-40B4-BE49-F238E27FC236}">
                <a16:creationId xmlns:a16="http://schemas.microsoft.com/office/drawing/2014/main" id="{C4303217-6FCA-52AE-EB1C-9F496015477D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13682989" y="3295973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37" name="Espace réservé du texte 12">
            <a:extLst>
              <a:ext uri="{FF2B5EF4-FFF2-40B4-BE49-F238E27FC236}">
                <a16:creationId xmlns:a16="http://schemas.microsoft.com/office/drawing/2014/main" id="{BEFB476A-812B-5034-99BF-F1256283BA6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669280" y="9182101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38" name="Espace réservé du texte 5">
            <a:extLst>
              <a:ext uri="{FF2B5EF4-FFF2-40B4-BE49-F238E27FC236}">
                <a16:creationId xmlns:a16="http://schemas.microsoft.com/office/drawing/2014/main" id="{779EEAA2-05D6-9B05-130E-98B45C9D5E9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69280" y="8772527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39" name="Espace réservé pour une image  22">
            <a:extLst>
              <a:ext uri="{FF2B5EF4-FFF2-40B4-BE49-F238E27FC236}">
                <a16:creationId xmlns:a16="http://schemas.microsoft.com/office/drawing/2014/main" id="{83D6315D-FADA-D7CE-791E-9C53144D149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795911" y="6667826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40" name="Espace réservé du texte 12">
            <a:extLst>
              <a:ext uri="{FF2B5EF4-FFF2-40B4-BE49-F238E27FC236}">
                <a16:creationId xmlns:a16="http://schemas.microsoft.com/office/drawing/2014/main" id="{73067D7B-0E9B-2714-F9D0-752DFBD6194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40253" y="9182100"/>
            <a:ext cx="3453768" cy="342899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solidFill>
                  <a:srgbClr val="051B31"/>
                </a:solidFill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41" name="Espace réservé du texte 5">
            <a:extLst>
              <a:ext uri="{FF2B5EF4-FFF2-40B4-BE49-F238E27FC236}">
                <a16:creationId xmlns:a16="http://schemas.microsoft.com/office/drawing/2014/main" id="{BFC080FA-FA0B-6509-DF3C-910EFAA11A5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040254" y="8772527"/>
            <a:ext cx="3453768" cy="342900"/>
          </a:xfrm>
        </p:spPr>
        <p:txBody>
          <a:bodyPr rIns="0" anchor="b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42" name="Espace réservé pour une image  22">
            <a:extLst>
              <a:ext uri="{FF2B5EF4-FFF2-40B4-BE49-F238E27FC236}">
                <a16:creationId xmlns:a16="http://schemas.microsoft.com/office/drawing/2014/main" id="{FA1FC2C9-F5ED-53C3-EA60-EEB8756795F0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6424937" y="6667826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43" name="Espace réservé du texte 12">
            <a:extLst>
              <a:ext uri="{FF2B5EF4-FFF2-40B4-BE49-F238E27FC236}">
                <a16:creationId xmlns:a16="http://schemas.microsoft.com/office/drawing/2014/main" id="{0D632E20-00E3-6EA6-6901-63164272A9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298306" y="9182101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44" name="Espace réservé du texte 5">
            <a:extLst>
              <a:ext uri="{FF2B5EF4-FFF2-40B4-BE49-F238E27FC236}">
                <a16:creationId xmlns:a16="http://schemas.microsoft.com/office/drawing/2014/main" id="{C5AF6ECF-A11B-F178-C4A3-42D0B3B0123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8306" y="8772527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45" name="Espace réservé pour une image  22">
            <a:extLst>
              <a:ext uri="{FF2B5EF4-FFF2-40B4-BE49-F238E27FC236}">
                <a16:creationId xmlns:a16="http://schemas.microsoft.com/office/drawing/2014/main" id="{7D9F89B2-1015-0FEF-B837-E84C64E715B0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10053963" y="6667826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46" name="Espace réservé du texte 12">
            <a:extLst>
              <a:ext uri="{FF2B5EF4-FFF2-40B4-BE49-F238E27FC236}">
                <a16:creationId xmlns:a16="http://schemas.microsoft.com/office/drawing/2014/main" id="{1230CBEE-AF11-B3FA-80B3-1DB69CEBCC7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2927331" y="9182101"/>
            <a:ext cx="3453766" cy="342900"/>
          </a:xfrm>
        </p:spPr>
        <p:txBody>
          <a:bodyPr rIns="0">
            <a:noAutofit/>
          </a:bodyPr>
          <a:lstStyle>
            <a:lvl1pPr marL="0" indent="0" algn="ctr">
              <a:buNone/>
              <a:defRPr sz="20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POSTE</a:t>
            </a:r>
          </a:p>
        </p:txBody>
      </p:sp>
      <p:sp>
        <p:nvSpPr>
          <p:cNvPr id="47" name="Espace réservé du texte 5">
            <a:extLst>
              <a:ext uri="{FF2B5EF4-FFF2-40B4-BE49-F238E27FC236}">
                <a16:creationId xmlns:a16="http://schemas.microsoft.com/office/drawing/2014/main" id="{E4781DC2-BD33-002A-BD7B-07910D56E59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2927331" y="8772527"/>
            <a:ext cx="3453766" cy="342900"/>
          </a:xfrm>
        </p:spPr>
        <p:txBody>
          <a:bodyPr rIns="0" anchor="t">
            <a:noAutofit/>
          </a:bodyPr>
          <a:lstStyle>
            <a:lvl1pPr marL="0" indent="0" algn="ctr">
              <a:buNone/>
              <a:defRPr sz="2000" b="1" i="0">
                <a:latin typeface="+mj-lt"/>
              </a:defRPr>
            </a:lvl1pPr>
          </a:lstStyle>
          <a:p>
            <a:pPr lvl="0"/>
            <a:r>
              <a:rPr lang="fr-FR"/>
              <a:t>Prénom Nom</a:t>
            </a:r>
          </a:p>
        </p:txBody>
      </p:sp>
      <p:sp>
        <p:nvSpPr>
          <p:cNvPr id="48" name="Espace réservé pour une image  22">
            <a:extLst>
              <a:ext uri="{FF2B5EF4-FFF2-40B4-BE49-F238E27FC236}">
                <a16:creationId xmlns:a16="http://schemas.microsoft.com/office/drawing/2014/main" id="{FF474E73-C087-BAD3-C62F-1AF90BF44646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13682989" y="6667826"/>
            <a:ext cx="1942452" cy="1942454"/>
          </a:xfrm>
          <a:prstGeom prst="ellipse">
            <a:avLst/>
          </a:prstGeom>
        </p:spPr>
        <p:txBody>
          <a:bodyPr rIns="0" anchor="ctr">
            <a:normAutofit/>
          </a:bodyPr>
          <a:lstStyle>
            <a:lvl1pPr marL="0" indent="0" algn="ctr">
              <a:buNone/>
              <a:defRPr sz="3200"/>
            </a:lvl1pPr>
          </a:lstStyle>
          <a:p>
            <a:r>
              <a:rPr lang="fr-FR"/>
              <a:t>Insérer photo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9DCB95-E224-FB8F-1D55-79DD0FC1DF16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2BDAA38D-30D9-5E6C-FFF1-838C26DAE833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9" name="Image 5" descr="preencoded.png">
            <a:extLst>
              <a:ext uri="{FF2B5EF4-FFF2-40B4-BE49-F238E27FC236}">
                <a16:creationId xmlns:a16="http://schemas.microsoft.com/office/drawing/2014/main" id="{60113970-FBEA-DF9A-99A0-75F3A608B9C6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92CEEC2C-0A5F-97DB-38FE-F47C49493BD7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4C7123F5-F939-6B11-84E5-626EDDC37A3E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D0ED3B3D-21C5-0101-C159-DE4139D16A31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2C81F5A9-75D5-99F5-F289-9C051C217C6D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F22BE986-400A-E72D-65C5-2C684A4FCCBA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198AC3E7-FF0A-F6A7-3B98-95357560B8F3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9EB1E64A-E25D-FA6C-DEC0-8DDEB340DE3F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63605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B453364-2224-8704-B61B-6ACC188224D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868150" y="3694113"/>
            <a:ext cx="1082675" cy="506412"/>
          </a:xfrm>
        </p:spPr>
        <p:txBody>
          <a:bodyPr/>
          <a:lstStyle/>
          <a:p>
            <a:pPr lvl="0"/>
            <a:r>
              <a:rPr lang="fr-FR"/>
              <a:t>P. XXX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ED64971E-8F5C-90ED-C1E4-5639E435DAC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29200" y="3693879"/>
            <a:ext cx="6448425" cy="885825"/>
          </a:xfrm>
        </p:spPr>
        <p:txBody>
          <a:bodyPr/>
          <a:lstStyle>
            <a:lvl1pPr>
              <a:lnSpc>
                <a:spcPct val="100000"/>
              </a:lnSpc>
              <a:defRPr sz="2600">
                <a:latin typeface="+mn-lt"/>
              </a:defRPr>
            </a:lvl1pPr>
          </a:lstStyle>
          <a:p>
            <a:pPr lvl="0"/>
            <a:r>
              <a:rPr lang="fr-FR"/>
              <a:t>Nom du premier chapitre sur une à deux lignes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F5AD520-EC8C-3820-572D-275BC42F76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23880" y="3693879"/>
            <a:ext cx="729095" cy="438150"/>
          </a:xfrm>
        </p:spPr>
        <p:txBody>
          <a:bodyPr rIns="0" anchor="t">
            <a:noAutofit/>
          </a:bodyPr>
          <a:lstStyle>
            <a:lvl1pPr marL="0" indent="0" algn="r" defTabSz="457200" rtl="0" eaLnBrk="1" latinLnBrk="0" hangingPunct="1">
              <a:lnSpc>
                <a:spcPts val="3675"/>
              </a:lnSpc>
              <a:buNone/>
              <a:defRPr lang="fr-FR" sz="320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1pPr>
            <a:lvl2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2pPr>
            <a:lvl3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3pPr>
            <a:lvl4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4pPr>
            <a:lvl5pPr marL="0" algn="r" defTabSz="457200" rtl="0" eaLnBrk="1" latinLnBrk="0" hangingPunct="1">
              <a:lnSpc>
                <a:spcPts val="3675"/>
              </a:lnSpc>
              <a:defRPr lang="fr-FR" sz="3150" b="1" i="0" kern="1200" dirty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5pPr>
          </a:lstStyle>
          <a:p>
            <a:pPr lvl="0"/>
            <a:r>
              <a:rPr lang="fr-FR"/>
              <a:t>01.</a:t>
            </a:r>
          </a:p>
        </p:txBody>
      </p:sp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9D19CB35-BD0E-EE91-A0DC-36F97D6BC7CE}"/>
              </a:ext>
            </a:extLst>
          </p:cNvPr>
          <p:cNvSpPr/>
          <p:nvPr/>
        </p:nvSpPr>
        <p:spPr>
          <a:xfrm>
            <a:off x="14687550" y="7400925"/>
            <a:ext cx="2771775" cy="2771775"/>
          </a:xfrm>
          <a:custGeom>
            <a:avLst/>
            <a:gdLst>
              <a:gd name="connsiteX0" fmla="*/ 2771775 w 2771775"/>
              <a:gd name="connsiteY0" fmla="*/ 1385888 h 2771775"/>
              <a:gd name="connsiteX1" fmla="*/ 1385888 w 2771775"/>
              <a:gd name="connsiteY1" fmla="*/ 2771775 h 2771775"/>
              <a:gd name="connsiteX2" fmla="*/ 0 w 2771775"/>
              <a:gd name="connsiteY2" fmla="*/ 1385888 h 2771775"/>
              <a:gd name="connsiteX3" fmla="*/ 1385888 w 2771775"/>
              <a:gd name="connsiteY3" fmla="*/ 0 h 2771775"/>
              <a:gd name="connsiteX4" fmla="*/ 2771775 w 2771775"/>
              <a:gd name="connsiteY4" fmla="*/ 1385888 h 277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1775" h="2771775">
                <a:moveTo>
                  <a:pt x="2771775" y="1385888"/>
                </a:moveTo>
                <a:cubicBezTo>
                  <a:pt x="2771775" y="2151292"/>
                  <a:pt x="2151292" y="2771775"/>
                  <a:pt x="1385888" y="2771775"/>
                </a:cubicBezTo>
                <a:cubicBezTo>
                  <a:pt x="620483" y="2771775"/>
                  <a:pt x="0" y="2151292"/>
                  <a:pt x="0" y="1385888"/>
                </a:cubicBezTo>
                <a:cubicBezTo>
                  <a:pt x="0" y="620483"/>
                  <a:pt x="620483" y="0"/>
                  <a:pt x="1385888" y="0"/>
                </a:cubicBezTo>
                <a:cubicBezTo>
                  <a:pt x="2151292" y="0"/>
                  <a:pt x="2771775" y="620483"/>
                  <a:pt x="2771775" y="138588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D532DB-7963-0AD2-3FCC-61C2621788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14625" y="1822465"/>
            <a:ext cx="5129964" cy="1047751"/>
          </a:xfrm>
        </p:spPr>
        <p:txBody>
          <a:bodyPr>
            <a:noAutofit/>
          </a:bodyPr>
          <a:lstStyle>
            <a:lvl1pPr marL="0" algn="l" defTabSz="457200" rtl="0" eaLnBrk="1" latinLnBrk="0" hangingPunct="1">
              <a:lnSpc>
                <a:spcPts val="8775"/>
              </a:lnSpc>
              <a:defRPr lang="fr-FR" sz="75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1pPr>
          </a:lstStyle>
          <a:p>
            <a:r>
              <a:rPr lang="fr-FR"/>
              <a:t>Sommaire.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70DC7D-608E-1262-7ABF-3EA4BA89BD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4F881F4-590C-3A25-F167-3280CA6EFB87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89DE7C03-4BE7-91A1-BA32-571EB63B8CE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23880" y="4960205"/>
            <a:ext cx="729095" cy="438150"/>
          </a:xfrm>
        </p:spPr>
        <p:txBody>
          <a:bodyPr rIns="0" anchor="t">
            <a:noAutofit/>
          </a:bodyPr>
          <a:lstStyle>
            <a:lvl1pPr marL="0" indent="0" algn="r" defTabSz="457200" rtl="0" eaLnBrk="1" latinLnBrk="0" hangingPunct="1">
              <a:lnSpc>
                <a:spcPts val="3675"/>
              </a:lnSpc>
              <a:buNone/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1pPr>
            <a:lvl2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2pPr>
            <a:lvl3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3pPr>
            <a:lvl4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4pPr>
            <a:lvl5pPr marL="0" algn="r" defTabSz="457200" rtl="0" eaLnBrk="1" latinLnBrk="0" hangingPunct="1">
              <a:lnSpc>
                <a:spcPts val="3675"/>
              </a:lnSpc>
              <a:defRPr lang="fr-FR" sz="3150" b="1" i="0" kern="1200" dirty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5pPr>
          </a:lstStyle>
          <a:p>
            <a:pPr lvl="0"/>
            <a:r>
              <a:rPr lang="fr-FR"/>
              <a:t>02.</a:t>
            </a:r>
          </a:p>
        </p:txBody>
      </p:sp>
      <p:sp>
        <p:nvSpPr>
          <p:cNvPr id="18" name="Espace réservé du texte 10">
            <a:extLst>
              <a:ext uri="{FF2B5EF4-FFF2-40B4-BE49-F238E27FC236}">
                <a16:creationId xmlns:a16="http://schemas.microsoft.com/office/drawing/2014/main" id="{8A1EFF39-0154-5DDF-AFBB-7552DDEB1F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3880" y="6226531"/>
            <a:ext cx="729095" cy="438150"/>
          </a:xfrm>
        </p:spPr>
        <p:txBody>
          <a:bodyPr rIns="0" anchor="t">
            <a:noAutofit/>
          </a:bodyPr>
          <a:lstStyle>
            <a:lvl1pPr marL="0" indent="0" algn="r" defTabSz="457200" rtl="0" eaLnBrk="1" latinLnBrk="0" hangingPunct="1">
              <a:lnSpc>
                <a:spcPts val="3675"/>
              </a:lnSpc>
              <a:buNone/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1pPr>
            <a:lvl2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2pPr>
            <a:lvl3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3pPr>
            <a:lvl4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4pPr>
            <a:lvl5pPr marL="0" algn="r" defTabSz="457200" rtl="0" eaLnBrk="1" latinLnBrk="0" hangingPunct="1">
              <a:lnSpc>
                <a:spcPts val="3675"/>
              </a:lnSpc>
              <a:defRPr lang="fr-FR" sz="3150" b="1" i="0" kern="1200" dirty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5pPr>
          </a:lstStyle>
          <a:p>
            <a:pPr lvl="0"/>
            <a:r>
              <a:rPr lang="fr-FR"/>
              <a:t>03.</a:t>
            </a:r>
          </a:p>
        </p:txBody>
      </p:sp>
      <p:sp>
        <p:nvSpPr>
          <p:cNvPr id="20" name="Espace réservé du texte 10">
            <a:extLst>
              <a:ext uri="{FF2B5EF4-FFF2-40B4-BE49-F238E27FC236}">
                <a16:creationId xmlns:a16="http://schemas.microsoft.com/office/drawing/2014/main" id="{B505D997-96BF-C788-B0A2-45853E038A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23880" y="7492857"/>
            <a:ext cx="729095" cy="438150"/>
          </a:xfrm>
        </p:spPr>
        <p:txBody>
          <a:bodyPr rIns="0" anchor="t">
            <a:noAutofit/>
          </a:bodyPr>
          <a:lstStyle>
            <a:lvl1pPr marL="0" indent="0" algn="r" defTabSz="457200" rtl="0" eaLnBrk="1" latinLnBrk="0" hangingPunct="1">
              <a:lnSpc>
                <a:spcPts val="3675"/>
              </a:lnSpc>
              <a:buNone/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1pPr>
            <a:lvl2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2pPr>
            <a:lvl3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3pPr>
            <a:lvl4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4pPr>
            <a:lvl5pPr marL="0" algn="r" defTabSz="457200" rtl="0" eaLnBrk="1" latinLnBrk="0" hangingPunct="1">
              <a:lnSpc>
                <a:spcPts val="3675"/>
              </a:lnSpc>
              <a:defRPr lang="fr-FR" sz="3150" b="1" i="0" kern="1200" dirty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5pPr>
          </a:lstStyle>
          <a:p>
            <a:pPr lvl="0"/>
            <a:r>
              <a:rPr lang="fr-FR"/>
              <a:t>04.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625B6D-2DCF-590D-3B13-5DAF1BF50CF0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10" name="Image 5" descr="preencoded.png">
            <a:extLst>
              <a:ext uri="{FF2B5EF4-FFF2-40B4-BE49-F238E27FC236}">
                <a16:creationId xmlns:a16="http://schemas.microsoft.com/office/drawing/2014/main" id="{794A9A9C-108F-7580-AE73-C14D843C3A55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5504984C-A83D-83C9-F164-FD9365CF9FF0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A211D88E-7665-60EF-83ED-1D641334CFC4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543D3D11-A9BE-F38D-7FC1-C665CB8CED69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2" name="Forme libre 21">
              <a:extLst>
                <a:ext uri="{FF2B5EF4-FFF2-40B4-BE49-F238E27FC236}">
                  <a16:creationId xmlns:a16="http://schemas.microsoft.com/office/drawing/2014/main" id="{8AF961A4-4E23-0960-CC11-A8AF27369050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3" name="Forme libre 22">
              <a:extLst>
                <a:ext uri="{FF2B5EF4-FFF2-40B4-BE49-F238E27FC236}">
                  <a16:creationId xmlns:a16="http://schemas.microsoft.com/office/drawing/2014/main" id="{D42E8755-CEF2-BF4D-2699-91D9D685E1E6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4" name="Forme libre 23">
              <a:extLst>
                <a:ext uri="{FF2B5EF4-FFF2-40B4-BE49-F238E27FC236}">
                  <a16:creationId xmlns:a16="http://schemas.microsoft.com/office/drawing/2014/main" id="{1B5EC2E7-5CEF-EB5D-F76F-A4A80C93954F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5" name="Forme libre 24">
              <a:extLst>
                <a:ext uri="{FF2B5EF4-FFF2-40B4-BE49-F238E27FC236}">
                  <a16:creationId xmlns:a16="http://schemas.microsoft.com/office/drawing/2014/main" id="{E59E0AAE-BF59-AD43-2021-E9C506B69CC1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5" name="Espace réservé du texte 10">
            <a:extLst>
              <a:ext uri="{FF2B5EF4-FFF2-40B4-BE49-F238E27FC236}">
                <a16:creationId xmlns:a16="http://schemas.microsoft.com/office/drawing/2014/main" id="{AB7DCAFA-A53D-D4D9-E18B-295D40E034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023880" y="8757616"/>
            <a:ext cx="729095" cy="438150"/>
          </a:xfrm>
        </p:spPr>
        <p:txBody>
          <a:bodyPr rIns="0" anchor="t">
            <a:noAutofit/>
          </a:bodyPr>
          <a:lstStyle>
            <a:lvl1pPr marL="0" indent="0" algn="r" defTabSz="457200" rtl="0" eaLnBrk="1" latinLnBrk="0" hangingPunct="1">
              <a:lnSpc>
                <a:spcPts val="3675"/>
              </a:lnSpc>
              <a:buNone/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1pPr>
            <a:lvl2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2pPr>
            <a:lvl3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3pPr>
            <a:lvl4pPr marL="0" algn="r" defTabSz="457200" rtl="0" eaLnBrk="1" latinLnBrk="0" hangingPunct="1">
              <a:lnSpc>
                <a:spcPts val="3675"/>
              </a:lnSpc>
              <a:defRPr lang="fr-FR" sz="3150" b="1" i="0" kern="1200" dirty="0" smtClean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4pPr>
            <a:lvl5pPr marL="0" algn="r" defTabSz="457200" rtl="0" eaLnBrk="1" latinLnBrk="0" hangingPunct="1">
              <a:lnSpc>
                <a:spcPts val="3675"/>
              </a:lnSpc>
              <a:defRPr lang="fr-FR" sz="3150" b="1" i="0" kern="1200" dirty="0">
                <a:solidFill>
                  <a:srgbClr val="051B31"/>
                </a:solidFill>
                <a:latin typeface="Graphik Bold" pitchFamily="34" charset="0"/>
                <a:ea typeface="Graphik Bold" pitchFamily="34" charset="-122"/>
                <a:cs typeface="Graphik Bold" pitchFamily="34" charset="-120"/>
              </a:defRPr>
            </a:lvl5pPr>
          </a:lstStyle>
          <a:p>
            <a:pPr lvl="0"/>
            <a:r>
              <a:rPr lang="fr-FR"/>
              <a:t>05.</a:t>
            </a:r>
          </a:p>
        </p:txBody>
      </p:sp>
      <p:sp>
        <p:nvSpPr>
          <p:cNvPr id="31" name="Image 1" descr="preencoded.png">
            <a:extLst>
              <a:ext uri="{FF2B5EF4-FFF2-40B4-BE49-F238E27FC236}">
                <a16:creationId xmlns:a16="http://schemas.microsoft.com/office/drawing/2014/main" id="{B075132E-47DF-36A0-FC3A-2EA90E7D4654}"/>
              </a:ext>
            </a:extLst>
          </p:cNvPr>
          <p:cNvSpPr/>
          <p:nvPr userDrawn="1"/>
        </p:nvSpPr>
        <p:spPr>
          <a:xfrm>
            <a:off x="15535275" y="1666875"/>
            <a:ext cx="8096250" cy="8096250"/>
          </a:xfrm>
          <a:prstGeom prst="chord">
            <a:avLst>
              <a:gd name="adj1" fmla="val 6516009"/>
              <a:gd name="adj2" fmla="val 15090124"/>
            </a:avLst>
          </a:prstGeom>
          <a:solidFill>
            <a:srgbClr val="737373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34" name="Espace réservé du texte 32">
            <a:extLst>
              <a:ext uri="{FF2B5EF4-FFF2-40B4-BE49-F238E27FC236}">
                <a16:creationId xmlns:a16="http://schemas.microsoft.com/office/drawing/2014/main" id="{0D393797-38ED-4650-7BD1-3179E57350A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0" y="4960205"/>
            <a:ext cx="6448425" cy="885825"/>
          </a:xfrm>
        </p:spPr>
        <p:txBody>
          <a:bodyPr/>
          <a:lstStyle>
            <a:lvl1pPr>
              <a:lnSpc>
                <a:spcPct val="100000"/>
              </a:lnSpc>
              <a:defRPr sz="2600">
                <a:latin typeface="+mn-lt"/>
              </a:defRPr>
            </a:lvl1pPr>
          </a:lstStyle>
          <a:p>
            <a:pPr lvl="0"/>
            <a:r>
              <a:rPr lang="fr-FR"/>
              <a:t>Nom du deuxième chapitre sur une à deux lignes</a:t>
            </a:r>
          </a:p>
        </p:txBody>
      </p:sp>
      <p:sp>
        <p:nvSpPr>
          <p:cNvPr id="35" name="Espace réservé du texte 32">
            <a:extLst>
              <a:ext uri="{FF2B5EF4-FFF2-40B4-BE49-F238E27FC236}">
                <a16:creationId xmlns:a16="http://schemas.microsoft.com/office/drawing/2014/main" id="{6E60BE96-F668-B471-C032-149C9F88CAF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29199" y="6224964"/>
            <a:ext cx="6448425" cy="885825"/>
          </a:xfrm>
        </p:spPr>
        <p:txBody>
          <a:bodyPr/>
          <a:lstStyle>
            <a:lvl1pPr>
              <a:lnSpc>
                <a:spcPct val="100000"/>
              </a:lnSpc>
              <a:defRPr sz="2600">
                <a:latin typeface="+mn-lt"/>
              </a:defRPr>
            </a:lvl1pPr>
          </a:lstStyle>
          <a:p>
            <a:pPr lvl="0"/>
            <a:r>
              <a:rPr lang="fr-FR"/>
              <a:t>Nom du troisième chapitre sur une à deux lignes</a:t>
            </a:r>
          </a:p>
        </p:txBody>
      </p:sp>
      <p:sp>
        <p:nvSpPr>
          <p:cNvPr id="36" name="Espace réservé du texte 32">
            <a:extLst>
              <a:ext uri="{FF2B5EF4-FFF2-40B4-BE49-F238E27FC236}">
                <a16:creationId xmlns:a16="http://schemas.microsoft.com/office/drawing/2014/main" id="{929B449E-85E2-32C6-C7A3-7F1588365AA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029199" y="7489723"/>
            <a:ext cx="6448425" cy="885825"/>
          </a:xfrm>
        </p:spPr>
        <p:txBody>
          <a:bodyPr/>
          <a:lstStyle>
            <a:lvl1pPr>
              <a:lnSpc>
                <a:spcPct val="100000"/>
              </a:lnSpc>
              <a:defRPr sz="2600">
                <a:latin typeface="+mn-lt"/>
              </a:defRPr>
            </a:lvl1pPr>
          </a:lstStyle>
          <a:p>
            <a:pPr lvl="0"/>
            <a:r>
              <a:rPr lang="fr-FR"/>
              <a:t>Nom du quatrième chapitre sur une à deux lignes</a:t>
            </a:r>
          </a:p>
        </p:txBody>
      </p:sp>
      <p:sp>
        <p:nvSpPr>
          <p:cNvPr id="37" name="Espace réservé du texte 32">
            <a:extLst>
              <a:ext uri="{FF2B5EF4-FFF2-40B4-BE49-F238E27FC236}">
                <a16:creationId xmlns:a16="http://schemas.microsoft.com/office/drawing/2014/main" id="{98DF7B81-DF87-2A1C-19D5-AB4602BC9E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29199" y="8754482"/>
            <a:ext cx="6448425" cy="885825"/>
          </a:xfrm>
        </p:spPr>
        <p:txBody>
          <a:bodyPr/>
          <a:lstStyle>
            <a:lvl1pPr>
              <a:lnSpc>
                <a:spcPct val="100000"/>
              </a:lnSpc>
              <a:defRPr sz="2600">
                <a:latin typeface="+mn-lt"/>
              </a:defRPr>
            </a:lvl1pPr>
          </a:lstStyle>
          <a:p>
            <a:pPr lvl="0"/>
            <a:r>
              <a:rPr lang="fr-FR"/>
              <a:t>Nom du cinquième chapitre sur une à deux lignes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3775D207-1405-2047-27DC-705D1301B33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868149" y="4960205"/>
            <a:ext cx="1082675" cy="506412"/>
          </a:xfrm>
        </p:spPr>
        <p:txBody>
          <a:bodyPr/>
          <a:lstStyle/>
          <a:p>
            <a:pPr lvl="0"/>
            <a:r>
              <a:rPr lang="fr-FR"/>
              <a:t>P. XXX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5115537-A13E-5844-508E-374411856A5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1868147" y="6223631"/>
            <a:ext cx="1082675" cy="506412"/>
          </a:xfrm>
        </p:spPr>
        <p:txBody>
          <a:bodyPr/>
          <a:lstStyle/>
          <a:p>
            <a:pPr lvl="0"/>
            <a:r>
              <a:rPr lang="fr-FR"/>
              <a:t>P. XXX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D59FAEBA-5688-5324-14BE-9C2E20E30B2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1868149" y="7489723"/>
            <a:ext cx="1082675" cy="506412"/>
          </a:xfrm>
        </p:spPr>
        <p:txBody>
          <a:bodyPr/>
          <a:lstStyle/>
          <a:p>
            <a:pPr lvl="0"/>
            <a:r>
              <a:rPr lang="fr-FR"/>
              <a:t>P. XXX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58DB344D-0988-7411-27CD-254D44BE75C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868148" y="8761294"/>
            <a:ext cx="1082675" cy="506412"/>
          </a:xfrm>
        </p:spPr>
        <p:txBody>
          <a:bodyPr/>
          <a:lstStyle/>
          <a:p>
            <a:pPr lvl="0"/>
            <a:r>
              <a:rPr lang="fr-FR"/>
              <a:t>P. XXX</a:t>
            </a:r>
          </a:p>
        </p:txBody>
      </p:sp>
    </p:spTree>
    <p:extLst>
      <p:ext uri="{BB962C8B-B14F-4D97-AF65-F5344CB8AC3E}">
        <p14:creationId xmlns:p14="http://schemas.microsoft.com/office/powerpoint/2010/main" val="35198346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_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 0" descr="preencoded.png">
            <a:extLst>
              <a:ext uri="{FF2B5EF4-FFF2-40B4-BE49-F238E27FC236}">
                <a16:creationId xmlns:a16="http://schemas.microsoft.com/office/drawing/2014/main" id="{5EA96FFB-14AC-6B29-286F-29D47AC00BB0}"/>
              </a:ext>
            </a:extLst>
          </p:cNvPr>
          <p:cNvSpPr/>
          <p:nvPr/>
        </p:nvSpPr>
        <p:spPr>
          <a:xfrm>
            <a:off x="4386262" y="957262"/>
            <a:ext cx="9515475" cy="9515475"/>
          </a:xfrm>
          <a:custGeom>
            <a:avLst/>
            <a:gdLst>
              <a:gd name="connsiteX0" fmla="*/ 9515475 w 9515475"/>
              <a:gd name="connsiteY0" fmla="*/ 4757738 h 9515475"/>
              <a:gd name="connsiteX1" fmla="*/ 4757738 w 9515475"/>
              <a:gd name="connsiteY1" fmla="*/ 9515475 h 9515475"/>
              <a:gd name="connsiteX2" fmla="*/ 0 w 9515475"/>
              <a:gd name="connsiteY2" fmla="*/ 4757738 h 9515475"/>
              <a:gd name="connsiteX3" fmla="*/ 4757738 w 9515475"/>
              <a:gd name="connsiteY3" fmla="*/ 0 h 9515475"/>
              <a:gd name="connsiteX4" fmla="*/ 9515475 w 9515475"/>
              <a:gd name="connsiteY4" fmla="*/ 4757738 h 951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5475" h="9515475">
                <a:moveTo>
                  <a:pt x="9515475" y="4757738"/>
                </a:moveTo>
                <a:cubicBezTo>
                  <a:pt x="9515475" y="7385363"/>
                  <a:pt x="7385363" y="9515475"/>
                  <a:pt x="4757738" y="9515475"/>
                </a:cubicBezTo>
                <a:cubicBezTo>
                  <a:pt x="2130112" y="9515475"/>
                  <a:pt x="0" y="7385363"/>
                  <a:pt x="0" y="4757738"/>
                </a:cubicBezTo>
                <a:cubicBezTo>
                  <a:pt x="0" y="2130112"/>
                  <a:pt x="2130112" y="0"/>
                  <a:pt x="4757738" y="0"/>
                </a:cubicBezTo>
                <a:cubicBezTo>
                  <a:pt x="7385363" y="0"/>
                  <a:pt x="9515475" y="2130112"/>
                  <a:pt x="9515475" y="4757738"/>
                </a:cubicBezTo>
                <a:close/>
              </a:path>
            </a:pathLst>
          </a:custGeom>
          <a:noFill/>
          <a:ln w="9525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1692E92-001D-73A4-A8F4-5A8D51F76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3250" y="8378825"/>
            <a:ext cx="12077700" cy="422275"/>
          </a:xfrm>
        </p:spPr>
        <p:txBody>
          <a:bodyPr rIns="0" anchor="ctr">
            <a:normAutofit/>
          </a:bodyPr>
          <a:lstStyle>
            <a:lvl1pPr marL="0" indent="0" algn="r">
              <a:buNone/>
              <a:defRPr sz="2100" b="1" i="0"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52F3FB-9F6F-4E62-6935-194C3DA2FE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A530DF34-7221-C2A7-2782-E699AF140A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6F50E8D-4250-E53D-E3FA-7CD01904E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3250" y="3694348"/>
            <a:ext cx="12077700" cy="4287600"/>
          </a:xfrm>
        </p:spPr>
        <p:txBody>
          <a:bodyPr anchor="ctr">
            <a:noAutofit/>
          </a:bodyPr>
          <a:lstStyle>
            <a:lvl1pPr marL="0" indent="0">
              <a:lnSpc>
                <a:spcPts val="6750"/>
              </a:lnSpc>
              <a:spcBef>
                <a:spcPts val="0"/>
              </a:spcBef>
              <a:buNone/>
              <a:defRPr sz="4500" b="0" i="0">
                <a:latin typeface="Graphik Light" panose="020B0403030202060203" pitchFamily="34" charset="77"/>
              </a:defRPr>
            </a:lvl1pPr>
            <a:lvl2pPr marL="685800" indent="0">
              <a:buNone/>
              <a:defRPr sz="45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45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45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45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 err="1"/>
              <a:t>Missade</a:t>
            </a:r>
            <a:r>
              <a:rPr lang="fr-FR"/>
              <a:t>. Ben. Lean startup. </a:t>
            </a:r>
            <a:r>
              <a:rPr lang="fr-FR" err="1"/>
              <a:t>Avvisningsfrekvens</a:t>
            </a:r>
            <a:r>
              <a:rPr lang="fr-FR"/>
              <a:t>. </a:t>
            </a:r>
            <a:r>
              <a:rPr lang="fr-FR" err="1"/>
              <a:t>Turistkorridor</a:t>
            </a:r>
            <a:r>
              <a:rPr lang="fr-FR"/>
              <a:t>. </a:t>
            </a:r>
            <a:r>
              <a:rPr lang="fr-FR" err="1"/>
              <a:t>Åsm</a:t>
            </a:r>
            <a:r>
              <a:rPr lang="fr-FR"/>
              <a:t>. </a:t>
            </a:r>
            <a:r>
              <a:rPr lang="fr-FR" err="1"/>
              <a:t>Lapregt</a:t>
            </a:r>
            <a:r>
              <a:rPr lang="fr-FR"/>
              <a:t>. </a:t>
            </a:r>
            <a:r>
              <a:rPr lang="fr-FR" err="1"/>
              <a:t>Marknadsplatser</a:t>
            </a:r>
            <a:r>
              <a:rPr lang="fr-FR"/>
              <a:t>. 
</a:t>
            </a:r>
            <a:r>
              <a:rPr lang="fr-FR" err="1"/>
              <a:t>Infrakyligt</a:t>
            </a:r>
            <a:r>
              <a:rPr lang="fr-FR"/>
              <a:t>. Cookie. RFID. </a:t>
            </a:r>
            <a:r>
              <a:rPr lang="fr-FR" err="1"/>
              <a:t>Teran</a:t>
            </a:r>
            <a:r>
              <a:rPr lang="fr-FR"/>
              <a:t>. Robot </a:t>
            </a:r>
            <a:r>
              <a:rPr lang="fr-FR" err="1"/>
              <a:t>retail</a:t>
            </a:r>
            <a:r>
              <a:rPr lang="fr-FR"/>
              <a:t>. </a:t>
            </a:r>
            <a:r>
              <a:rPr lang="fr-FR" err="1"/>
              <a:t>Conscious</a:t>
            </a:r>
            <a:r>
              <a:rPr lang="fr-FR"/>
              <a:t> c</a:t>
            </a:r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370672B-2E11-6FBF-A532-202671280C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651DC5F9-9490-69B5-69A1-BD8DF07C765F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6" name="Forme libre 5">
              <a:extLst>
                <a:ext uri="{FF2B5EF4-FFF2-40B4-BE49-F238E27FC236}">
                  <a16:creationId xmlns:a16="http://schemas.microsoft.com/office/drawing/2014/main" id="{39128611-5B85-FB6D-F17A-7761E5C18EEA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" name="Forme libre 6">
              <a:extLst>
                <a:ext uri="{FF2B5EF4-FFF2-40B4-BE49-F238E27FC236}">
                  <a16:creationId xmlns:a16="http://schemas.microsoft.com/office/drawing/2014/main" id="{5CEC08C1-CDF5-2F89-F08F-A6F8214F42FA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72BDA05C-3457-A0C4-B48B-B0056E7C8362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92E061AE-4262-CDB1-14D0-7084294362FD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4A9BEFB4-4BCD-7769-83C1-480C5D5DE047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0BF5FCA3-7CE9-8A0D-A9D7-5F6A3C690042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E492B880-BCDA-D735-1B4F-981CCC2574D5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69385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_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 0" descr="preencoded.png">
            <a:extLst>
              <a:ext uri="{FF2B5EF4-FFF2-40B4-BE49-F238E27FC236}">
                <a16:creationId xmlns:a16="http://schemas.microsoft.com/office/drawing/2014/main" id="{5EA96FFB-14AC-6B29-286F-29D47AC00BB0}"/>
              </a:ext>
            </a:extLst>
          </p:cNvPr>
          <p:cNvSpPr/>
          <p:nvPr/>
        </p:nvSpPr>
        <p:spPr>
          <a:xfrm>
            <a:off x="4386262" y="957262"/>
            <a:ext cx="9515475" cy="9515475"/>
          </a:xfrm>
          <a:custGeom>
            <a:avLst/>
            <a:gdLst>
              <a:gd name="connsiteX0" fmla="*/ 9515475 w 9515475"/>
              <a:gd name="connsiteY0" fmla="*/ 4757738 h 9515475"/>
              <a:gd name="connsiteX1" fmla="*/ 4757738 w 9515475"/>
              <a:gd name="connsiteY1" fmla="*/ 9515475 h 9515475"/>
              <a:gd name="connsiteX2" fmla="*/ 0 w 9515475"/>
              <a:gd name="connsiteY2" fmla="*/ 4757738 h 9515475"/>
              <a:gd name="connsiteX3" fmla="*/ 4757738 w 9515475"/>
              <a:gd name="connsiteY3" fmla="*/ 0 h 9515475"/>
              <a:gd name="connsiteX4" fmla="*/ 9515475 w 9515475"/>
              <a:gd name="connsiteY4" fmla="*/ 4757738 h 951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5475" h="9515475">
                <a:moveTo>
                  <a:pt x="9515475" y="4757738"/>
                </a:moveTo>
                <a:cubicBezTo>
                  <a:pt x="9515475" y="7385363"/>
                  <a:pt x="7385363" y="9515475"/>
                  <a:pt x="4757738" y="9515475"/>
                </a:cubicBezTo>
                <a:cubicBezTo>
                  <a:pt x="2130112" y="9515475"/>
                  <a:pt x="0" y="7385363"/>
                  <a:pt x="0" y="4757738"/>
                </a:cubicBezTo>
                <a:cubicBezTo>
                  <a:pt x="0" y="2130112"/>
                  <a:pt x="2130112" y="0"/>
                  <a:pt x="4757738" y="0"/>
                </a:cubicBezTo>
                <a:cubicBezTo>
                  <a:pt x="7385363" y="0"/>
                  <a:pt x="9515475" y="2130112"/>
                  <a:pt x="9515475" y="4757738"/>
                </a:cubicBezTo>
                <a:close/>
              </a:path>
            </a:pathLst>
          </a:custGeom>
          <a:noFill/>
          <a:ln w="9525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1692E92-001D-73A4-A8F4-5A8D51F76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3250" y="8378825"/>
            <a:ext cx="12077700" cy="422275"/>
          </a:xfrm>
        </p:spPr>
        <p:txBody>
          <a:bodyPr rIns="0" anchor="ctr">
            <a:normAutofit/>
          </a:bodyPr>
          <a:lstStyle>
            <a:lvl1pPr marL="0" indent="0" algn="r">
              <a:buNone/>
              <a:defRPr sz="2100" b="1" i="0">
                <a:solidFill>
                  <a:schemeClr val="bg1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52F3FB-9F6F-4E62-6935-194C3DA2FE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A530DF34-7221-C2A7-2782-E699AF140A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9397F475-01CC-0DD9-93E5-06D8CA23A8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3250" y="3694348"/>
            <a:ext cx="12077700" cy="4287600"/>
          </a:xfrm>
        </p:spPr>
        <p:txBody>
          <a:bodyPr anchor="ctr">
            <a:noAutofit/>
          </a:bodyPr>
          <a:lstStyle>
            <a:lvl1pPr marL="0" indent="0">
              <a:lnSpc>
                <a:spcPts val="6750"/>
              </a:lnSpc>
              <a:spcBef>
                <a:spcPts val="0"/>
              </a:spcBef>
              <a:buNone/>
              <a:defRPr sz="4500" b="0" i="0">
                <a:solidFill>
                  <a:schemeClr val="bg1"/>
                </a:solidFill>
                <a:latin typeface="Graphik Light" panose="020B0403030202060203" pitchFamily="34" charset="77"/>
              </a:defRPr>
            </a:lvl1pPr>
            <a:lvl2pPr marL="685800" indent="0">
              <a:buNone/>
              <a:defRPr sz="45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45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45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45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 err="1"/>
              <a:t>Missade</a:t>
            </a:r>
            <a:r>
              <a:rPr lang="fr-FR"/>
              <a:t>. Ben. Lean startup. </a:t>
            </a:r>
            <a:r>
              <a:rPr lang="fr-FR" err="1"/>
              <a:t>Avvisningsfrekvens</a:t>
            </a:r>
            <a:r>
              <a:rPr lang="fr-FR"/>
              <a:t>. </a:t>
            </a:r>
            <a:r>
              <a:rPr lang="fr-FR" err="1"/>
              <a:t>Turistkorridor</a:t>
            </a:r>
            <a:r>
              <a:rPr lang="fr-FR"/>
              <a:t>. </a:t>
            </a:r>
            <a:r>
              <a:rPr lang="fr-FR" err="1"/>
              <a:t>Åsm</a:t>
            </a:r>
            <a:r>
              <a:rPr lang="fr-FR"/>
              <a:t>. </a:t>
            </a:r>
            <a:r>
              <a:rPr lang="fr-FR" err="1"/>
              <a:t>Lapregt</a:t>
            </a:r>
            <a:r>
              <a:rPr lang="fr-FR"/>
              <a:t>. </a:t>
            </a:r>
            <a:r>
              <a:rPr lang="fr-FR" err="1"/>
              <a:t>Marknadsplatser</a:t>
            </a:r>
            <a:r>
              <a:rPr lang="fr-FR"/>
              <a:t>. 
</a:t>
            </a:r>
            <a:r>
              <a:rPr lang="fr-FR" err="1"/>
              <a:t>Infrakyligt</a:t>
            </a:r>
            <a:r>
              <a:rPr lang="fr-FR"/>
              <a:t>. Cookie. RFID. </a:t>
            </a:r>
            <a:r>
              <a:rPr lang="fr-FR" err="1"/>
              <a:t>Teran</a:t>
            </a:r>
            <a:r>
              <a:rPr lang="fr-FR"/>
              <a:t>. Robot </a:t>
            </a:r>
            <a:r>
              <a:rPr lang="fr-FR" err="1"/>
              <a:t>retail</a:t>
            </a:r>
            <a:r>
              <a:rPr lang="fr-FR"/>
              <a:t>. </a:t>
            </a:r>
            <a:r>
              <a:rPr lang="fr-FR" err="1"/>
              <a:t>Conscious</a:t>
            </a:r>
            <a:r>
              <a:rPr lang="fr-FR"/>
              <a:t> c</a:t>
            </a:r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BDAA094-60EF-E9E5-036B-0A4BA1621AE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C11995E5-A5E1-AEB6-0678-D25833BE23A6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chemeClr val="bg2"/>
          </a:solidFill>
        </p:grpSpPr>
        <p:sp>
          <p:nvSpPr>
            <p:cNvPr id="7" name="Forme libre 6">
              <a:extLst>
                <a:ext uri="{FF2B5EF4-FFF2-40B4-BE49-F238E27FC236}">
                  <a16:creationId xmlns:a16="http://schemas.microsoft.com/office/drawing/2014/main" id="{500767CF-C168-A9C3-9DF4-7BD3A0704C94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504737B8-CACC-A6A3-4D68-79ADF576B95F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63C41174-F141-70BE-09BE-2411D05DBA78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BD6E5E4F-5ACD-1FA5-817C-C49CD3811441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4D617822-91F3-3514-7F23-BA36BA2FF817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63E24E4C-3053-78BF-D75E-83369E87E89C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20B189D5-95BF-8296-29B4-3C615631598B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423264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ote_grey">
    <p:bg>
      <p:bgPr>
        <a:solidFill>
          <a:srgbClr val="DDE0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 0" descr="preencoded.png">
            <a:extLst>
              <a:ext uri="{FF2B5EF4-FFF2-40B4-BE49-F238E27FC236}">
                <a16:creationId xmlns:a16="http://schemas.microsoft.com/office/drawing/2014/main" id="{5EA96FFB-14AC-6B29-286F-29D47AC00BB0}"/>
              </a:ext>
            </a:extLst>
          </p:cNvPr>
          <p:cNvSpPr/>
          <p:nvPr/>
        </p:nvSpPr>
        <p:spPr>
          <a:xfrm>
            <a:off x="4386262" y="957262"/>
            <a:ext cx="9515475" cy="9515475"/>
          </a:xfrm>
          <a:custGeom>
            <a:avLst/>
            <a:gdLst>
              <a:gd name="connsiteX0" fmla="*/ 9515475 w 9515475"/>
              <a:gd name="connsiteY0" fmla="*/ 4757738 h 9515475"/>
              <a:gd name="connsiteX1" fmla="*/ 4757738 w 9515475"/>
              <a:gd name="connsiteY1" fmla="*/ 9515475 h 9515475"/>
              <a:gd name="connsiteX2" fmla="*/ 0 w 9515475"/>
              <a:gd name="connsiteY2" fmla="*/ 4757738 h 9515475"/>
              <a:gd name="connsiteX3" fmla="*/ 4757738 w 9515475"/>
              <a:gd name="connsiteY3" fmla="*/ 0 h 9515475"/>
              <a:gd name="connsiteX4" fmla="*/ 9515475 w 9515475"/>
              <a:gd name="connsiteY4" fmla="*/ 4757738 h 951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5475" h="9515475">
                <a:moveTo>
                  <a:pt x="9515475" y="4757738"/>
                </a:moveTo>
                <a:cubicBezTo>
                  <a:pt x="9515475" y="7385363"/>
                  <a:pt x="7385363" y="9515475"/>
                  <a:pt x="4757738" y="9515475"/>
                </a:cubicBezTo>
                <a:cubicBezTo>
                  <a:pt x="2130112" y="9515475"/>
                  <a:pt x="0" y="7385363"/>
                  <a:pt x="0" y="4757738"/>
                </a:cubicBezTo>
                <a:cubicBezTo>
                  <a:pt x="0" y="2130112"/>
                  <a:pt x="2130112" y="0"/>
                  <a:pt x="4757738" y="0"/>
                </a:cubicBezTo>
                <a:cubicBezTo>
                  <a:pt x="7385363" y="0"/>
                  <a:pt x="9515475" y="2130112"/>
                  <a:pt x="9515475" y="4757738"/>
                </a:cubicBezTo>
                <a:close/>
              </a:path>
            </a:pathLst>
          </a:custGeom>
          <a:noFill/>
          <a:ln w="9525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1692E92-001D-73A4-A8F4-5A8D51F76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3250" y="8378825"/>
            <a:ext cx="12077700" cy="422275"/>
          </a:xfrm>
        </p:spPr>
        <p:txBody>
          <a:bodyPr rIns="0" anchor="ctr">
            <a:normAutofit/>
          </a:bodyPr>
          <a:lstStyle>
            <a:lvl1pPr marL="0" indent="0" algn="r">
              <a:buNone/>
              <a:defRPr sz="2100" b="1" i="0"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52F3FB-9F6F-4E62-6935-194C3DA2FE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A530DF34-7221-C2A7-2782-E699AF140A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6F50E8D-4250-E53D-E3FA-7CD01904E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3250" y="3694348"/>
            <a:ext cx="12077700" cy="4287600"/>
          </a:xfrm>
        </p:spPr>
        <p:txBody>
          <a:bodyPr anchor="ctr">
            <a:noAutofit/>
          </a:bodyPr>
          <a:lstStyle>
            <a:lvl1pPr marL="0" indent="0">
              <a:lnSpc>
                <a:spcPts val="6750"/>
              </a:lnSpc>
              <a:spcBef>
                <a:spcPts val="0"/>
              </a:spcBef>
              <a:buNone/>
              <a:defRPr sz="4500" b="0" i="0">
                <a:latin typeface="Graphik Light" panose="020B0403030202060203" pitchFamily="34" charset="77"/>
              </a:defRPr>
            </a:lvl1pPr>
            <a:lvl2pPr marL="685800" indent="0">
              <a:buNone/>
              <a:defRPr sz="45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45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45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45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 err="1"/>
              <a:t>Missade</a:t>
            </a:r>
            <a:r>
              <a:rPr lang="fr-FR"/>
              <a:t>. Ben. Lean startup. </a:t>
            </a:r>
            <a:r>
              <a:rPr lang="fr-FR" err="1"/>
              <a:t>Avvisningsfrekvens</a:t>
            </a:r>
            <a:r>
              <a:rPr lang="fr-FR"/>
              <a:t>. </a:t>
            </a:r>
            <a:r>
              <a:rPr lang="fr-FR" err="1"/>
              <a:t>Turistkorridor</a:t>
            </a:r>
            <a:r>
              <a:rPr lang="fr-FR"/>
              <a:t>. </a:t>
            </a:r>
            <a:r>
              <a:rPr lang="fr-FR" err="1"/>
              <a:t>Åsm</a:t>
            </a:r>
            <a:r>
              <a:rPr lang="fr-FR"/>
              <a:t>. </a:t>
            </a:r>
            <a:r>
              <a:rPr lang="fr-FR" err="1"/>
              <a:t>Lapregt</a:t>
            </a:r>
            <a:r>
              <a:rPr lang="fr-FR"/>
              <a:t>. </a:t>
            </a:r>
            <a:r>
              <a:rPr lang="fr-FR" err="1"/>
              <a:t>Marknadsplatser</a:t>
            </a:r>
            <a:r>
              <a:rPr lang="fr-FR"/>
              <a:t>. 
</a:t>
            </a:r>
            <a:r>
              <a:rPr lang="fr-FR" err="1"/>
              <a:t>Infrakyligt</a:t>
            </a:r>
            <a:r>
              <a:rPr lang="fr-FR"/>
              <a:t>. Cookie. RFID. </a:t>
            </a:r>
            <a:r>
              <a:rPr lang="fr-FR" err="1"/>
              <a:t>Teran</a:t>
            </a:r>
            <a:r>
              <a:rPr lang="fr-FR"/>
              <a:t>. Robot </a:t>
            </a:r>
            <a:r>
              <a:rPr lang="fr-FR" err="1"/>
              <a:t>retail</a:t>
            </a:r>
            <a:r>
              <a:rPr lang="fr-FR"/>
              <a:t>. </a:t>
            </a:r>
            <a:r>
              <a:rPr lang="fr-FR" err="1"/>
              <a:t>Conscious</a:t>
            </a:r>
            <a:r>
              <a:rPr lang="fr-FR"/>
              <a:t> c</a:t>
            </a:r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1F8965A8-3CEB-723D-F9B0-CD68C27592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9370533F-A4EB-4625-C597-F6235D1B1882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6" name="Forme libre 5">
              <a:extLst>
                <a:ext uri="{FF2B5EF4-FFF2-40B4-BE49-F238E27FC236}">
                  <a16:creationId xmlns:a16="http://schemas.microsoft.com/office/drawing/2014/main" id="{0F9D7782-6389-3CCF-0351-B174A4FCD994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" name="Forme libre 6">
              <a:extLst>
                <a:ext uri="{FF2B5EF4-FFF2-40B4-BE49-F238E27FC236}">
                  <a16:creationId xmlns:a16="http://schemas.microsoft.com/office/drawing/2014/main" id="{ED2C0A71-FBC9-50B2-4005-93AFFFCFA732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393ADD31-B26D-3FAC-DF7E-FF468D3EEBEC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CE835EE1-C99F-4F22-22BD-4D361BE5BFC1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F05D4EB0-9773-766C-95C3-9241375521A3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39B2E777-5D7C-C907-BA79-CDD0719A09EF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7E7AB0F1-4D83-5C35-3402-20F393DF4962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9914192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hanks_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12">
            <a:extLst>
              <a:ext uri="{FF2B5EF4-FFF2-40B4-BE49-F238E27FC236}">
                <a16:creationId xmlns:a16="http://schemas.microsoft.com/office/drawing/2014/main" id="{A266D9AE-0452-A482-56D8-79B342818ED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25574" y="9589833"/>
            <a:ext cx="3133725" cy="289437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100" b="0" i="0" kern="1200" dirty="0" smtClean="0">
                <a:solidFill>
                  <a:schemeClr val="tx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Prénom Nom.</a:t>
            </a:r>
          </a:p>
        </p:txBody>
      </p:sp>
      <p:sp>
        <p:nvSpPr>
          <p:cNvPr id="7" name="Espace réservé du texte 12">
            <a:extLst>
              <a:ext uri="{FF2B5EF4-FFF2-40B4-BE49-F238E27FC236}">
                <a16:creationId xmlns:a16="http://schemas.microsoft.com/office/drawing/2014/main" id="{4DCC4835-D701-5245-D617-B0FF43A81FF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25574" y="9879270"/>
            <a:ext cx="3133725" cy="834511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500" b="0" i="0" kern="1200" dirty="0" smtClean="0">
                <a:solidFill>
                  <a:schemeClr val="tx1"/>
                </a:solidFill>
                <a:latin typeface="+mn-lt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POSTE                   </a:t>
            </a:r>
            <a:r>
              <a:rPr lang="fr-FR" err="1"/>
              <a:t>email@ekino.com</a:t>
            </a:r>
            <a:r>
              <a:rPr lang="fr-FR"/>
              <a:t>                             Tél</a:t>
            </a:r>
          </a:p>
        </p:txBody>
      </p:sp>
      <p:sp>
        <p:nvSpPr>
          <p:cNvPr id="8" name="Corde 7">
            <a:extLst>
              <a:ext uri="{FF2B5EF4-FFF2-40B4-BE49-F238E27FC236}">
                <a16:creationId xmlns:a16="http://schemas.microsoft.com/office/drawing/2014/main" id="{DC2E6FCE-DBFE-B1EB-F3D4-36C7F75AE485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919E4DD0-5179-6BAD-9E24-2DE05880CB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696449" y="9589833"/>
            <a:ext cx="3133725" cy="289437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100" b="0" i="0" kern="1200" dirty="0" smtClean="0">
                <a:solidFill>
                  <a:schemeClr val="tx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Prénom Nom.</a:t>
            </a:r>
          </a:p>
        </p:txBody>
      </p:sp>
      <p:sp>
        <p:nvSpPr>
          <p:cNvPr id="2" name="Image 2" descr="preencoded.png">
            <a:extLst>
              <a:ext uri="{FF2B5EF4-FFF2-40B4-BE49-F238E27FC236}">
                <a16:creationId xmlns:a16="http://schemas.microsoft.com/office/drawing/2014/main" id="{97397B09-20D5-476F-DB2F-82E45031EA49}"/>
              </a:ext>
            </a:extLst>
          </p:cNvPr>
          <p:cNvSpPr/>
          <p:nvPr/>
        </p:nvSpPr>
        <p:spPr>
          <a:xfrm>
            <a:off x="5815012" y="2386012"/>
            <a:ext cx="6657975" cy="6657975"/>
          </a:xfrm>
          <a:custGeom>
            <a:avLst/>
            <a:gdLst>
              <a:gd name="connsiteX0" fmla="*/ 6657975 w 6657975"/>
              <a:gd name="connsiteY0" fmla="*/ 3328988 h 6657975"/>
              <a:gd name="connsiteX1" fmla="*/ 3328988 w 6657975"/>
              <a:gd name="connsiteY1" fmla="*/ 6657975 h 6657975"/>
              <a:gd name="connsiteX2" fmla="*/ 0 w 6657975"/>
              <a:gd name="connsiteY2" fmla="*/ 3328988 h 6657975"/>
              <a:gd name="connsiteX3" fmla="*/ 3328988 w 6657975"/>
              <a:gd name="connsiteY3" fmla="*/ 0 h 6657975"/>
              <a:gd name="connsiteX4" fmla="*/ 6657975 w 6657975"/>
              <a:gd name="connsiteY4" fmla="*/ 3328988 h 665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7975" h="6657975">
                <a:moveTo>
                  <a:pt x="6657975" y="3328988"/>
                </a:moveTo>
                <a:cubicBezTo>
                  <a:pt x="6657975" y="5167537"/>
                  <a:pt x="5167537" y="6657975"/>
                  <a:pt x="3328988" y="6657975"/>
                </a:cubicBezTo>
                <a:cubicBezTo>
                  <a:pt x="1490439" y="6657975"/>
                  <a:pt x="0" y="5167537"/>
                  <a:pt x="0" y="3328988"/>
                </a:cubicBezTo>
                <a:cubicBezTo>
                  <a:pt x="0" y="1490439"/>
                  <a:pt x="1490439" y="0"/>
                  <a:pt x="3328988" y="0"/>
                </a:cubicBezTo>
                <a:cubicBezTo>
                  <a:pt x="5167537" y="0"/>
                  <a:pt x="6657975" y="1490439"/>
                  <a:pt x="6657975" y="3328988"/>
                </a:cubicBezTo>
                <a:close/>
              </a:path>
            </a:pathLst>
          </a:custGeom>
          <a:noFill/>
          <a:ln w="9525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BD47039-7780-A21E-9FD7-05803BCAC8F3}"/>
              </a:ext>
            </a:extLst>
          </p:cNvPr>
          <p:cNvSpPr/>
          <p:nvPr userDrawn="1"/>
        </p:nvSpPr>
        <p:spPr>
          <a:xfrm>
            <a:off x="1076325" y="5038725"/>
            <a:ext cx="24622125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10500"/>
              </a:lnSpc>
            </a:pPr>
            <a:r>
              <a:rPr lang="en-US" sz="9000" b="0" i="0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Thank you.   </a:t>
            </a:r>
            <a:r>
              <a:rPr lang="en-US" sz="9000" b="0" i="0">
                <a:solidFill>
                  <a:schemeClr val="tx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rPr>
              <a:t>Merci.</a:t>
            </a:r>
            <a:r>
              <a:rPr lang="en-US" sz="9000" b="0" i="0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    </a:t>
            </a:r>
            <a:r>
              <a:rPr lang="en-US" sz="9000" b="0" i="0" err="1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謝謝</a:t>
            </a:r>
            <a:r>
              <a:rPr lang="en-US" sz="9000" b="0" i="0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.  </a:t>
            </a:r>
            <a:r>
              <a:rPr lang="en-US" sz="9000" b="0" i="0" err="1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dhanyavad</a:t>
            </a:r>
            <a:r>
              <a:rPr lang="en-US" sz="9000" b="0" i="0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   </a:t>
            </a:r>
            <a:r>
              <a:rPr lang="en-US" sz="9000" b="0" i="0" err="1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cám</a:t>
            </a:r>
            <a:r>
              <a:rPr lang="en-US" sz="9000" b="0" i="0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 </a:t>
            </a:r>
            <a:r>
              <a:rPr lang="en-US" sz="9000" b="0" i="0" err="1">
                <a:solidFill>
                  <a:schemeClr val="tx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ơn</a:t>
            </a:r>
            <a:endParaRPr lang="en-US" sz="9000">
              <a:solidFill>
                <a:schemeClr val="tx1"/>
              </a:solidFill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BF594F-2DDD-6941-78FE-AFA563CC28C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9" name="Image 5" descr="preencoded.png">
            <a:extLst>
              <a:ext uri="{FF2B5EF4-FFF2-40B4-BE49-F238E27FC236}">
                <a16:creationId xmlns:a16="http://schemas.microsoft.com/office/drawing/2014/main" id="{C7A55011-958F-868B-EA08-24BEF657F113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BEF03533-83D8-B770-2720-BDEB39E30FA9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8F420D65-E4CA-6552-0560-12BE83B01049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5EBA23A6-0F14-81DA-4A9D-7CF4115F2721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F380C3BA-C6A7-6E2F-ACEA-65DA3EBD9206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8C34824D-86BC-5DBA-55C3-15ACDE6190B1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4AE25F98-24A6-2A51-2F96-1B1783C47C82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D7B5DEA6-0B3F-8F0A-B936-C93E3E080E68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4" name="Espace réservé du texte 12">
            <a:extLst>
              <a:ext uri="{FF2B5EF4-FFF2-40B4-BE49-F238E27FC236}">
                <a16:creationId xmlns:a16="http://schemas.microsoft.com/office/drawing/2014/main" id="{6EE212B9-D70C-C291-D472-F43B7454D1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96449" y="9879270"/>
            <a:ext cx="3133725" cy="834511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500" b="0" i="0" kern="1200" dirty="0" smtClean="0">
                <a:solidFill>
                  <a:schemeClr val="tx1"/>
                </a:solidFill>
                <a:latin typeface="+mn-lt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POSTE                    </a:t>
            </a:r>
            <a:r>
              <a:rPr lang="fr-FR" err="1"/>
              <a:t>email@ekino.com</a:t>
            </a:r>
            <a:r>
              <a:rPr lang="fr-FR"/>
              <a:t>                             Tél</a:t>
            </a:r>
          </a:p>
        </p:txBody>
      </p:sp>
    </p:spTree>
    <p:extLst>
      <p:ext uri="{BB962C8B-B14F-4D97-AF65-F5344CB8AC3E}">
        <p14:creationId xmlns:p14="http://schemas.microsoft.com/office/powerpoint/2010/main" val="12216604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hanks_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mage 2" descr="preencoded.png">
            <a:extLst>
              <a:ext uri="{FF2B5EF4-FFF2-40B4-BE49-F238E27FC236}">
                <a16:creationId xmlns:a16="http://schemas.microsoft.com/office/drawing/2014/main" id="{97397B09-20D5-476F-DB2F-82E45031EA49}"/>
              </a:ext>
            </a:extLst>
          </p:cNvPr>
          <p:cNvSpPr/>
          <p:nvPr/>
        </p:nvSpPr>
        <p:spPr>
          <a:xfrm>
            <a:off x="5815012" y="2386012"/>
            <a:ext cx="6657975" cy="6657975"/>
          </a:xfrm>
          <a:custGeom>
            <a:avLst/>
            <a:gdLst>
              <a:gd name="connsiteX0" fmla="*/ 6657975 w 6657975"/>
              <a:gd name="connsiteY0" fmla="*/ 3328988 h 6657975"/>
              <a:gd name="connsiteX1" fmla="*/ 3328988 w 6657975"/>
              <a:gd name="connsiteY1" fmla="*/ 6657975 h 6657975"/>
              <a:gd name="connsiteX2" fmla="*/ 0 w 6657975"/>
              <a:gd name="connsiteY2" fmla="*/ 3328988 h 6657975"/>
              <a:gd name="connsiteX3" fmla="*/ 3328988 w 6657975"/>
              <a:gd name="connsiteY3" fmla="*/ 0 h 6657975"/>
              <a:gd name="connsiteX4" fmla="*/ 6657975 w 6657975"/>
              <a:gd name="connsiteY4" fmla="*/ 3328988 h 6657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57975" h="6657975">
                <a:moveTo>
                  <a:pt x="6657975" y="3328988"/>
                </a:moveTo>
                <a:cubicBezTo>
                  <a:pt x="6657975" y="5167537"/>
                  <a:pt x="5167537" y="6657975"/>
                  <a:pt x="3328988" y="6657975"/>
                </a:cubicBezTo>
                <a:cubicBezTo>
                  <a:pt x="1490439" y="6657975"/>
                  <a:pt x="0" y="5167537"/>
                  <a:pt x="0" y="3328988"/>
                </a:cubicBezTo>
                <a:cubicBezTo>
                  <a:pt x="0" y="1490439"/>
                  <a:pt x="1490439" y="0"/>
                  <a:pt x="3328988" y="0"/>
                </a:cubicBezTo>
                <a:cubicBezTo>
                  <a:pt x="5167537" y="0"/>
                  <a:pt x="6657975" y="1490439"/>
                  <a:pt x="6657975" y="3328988"/>
                </a:cubicBezTo>
                <a:close/>
              </a:path>
            </a:pathLst>
          </a:custGeom>
          <a:noFill/>
          <a:ln w="9525" cap="flat">
            <a:solidFill>
              <a:srgbClr val="DDDDDD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BD47039-7780-A21E-9FD7-05803BCAC8F3}"/>
              </a:ext>
            </a:extLst>
          </p:cNvPr>
          <p:cNvSpPr/>
          <p:nvPr userDrawn="1"/>
        </p:nvSpPr>
        <p:spPr>
          <a:xfrm>
            <a:off x="1076325" y="5038725"/>
            <a:ext cx="24622125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10500"/>
              </a:lnSpc>
            </a:pPr>
            <a:r>
              <a:rPr lang="en-US" sz="9000" b="0" i="0">
                <a:solidFill>
                  <a:schemeClr val="bg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Thank you.   </a:t>
            </a:r>
            <a:r>
              <a:rPr lang="en-US" sz="9000" b="0" i="0">
                <a:solidFill>
                  <a:schemeClr val="bg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rPr>
              <a:t>Merci.</a:t>
            </a:r>
            <a:r>
              <a:rPr lang="en-US" sz="9000" b="0" i="0">
                <a:solidFill>
                  <a:schemeClr val="bg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rPr>
              <a:t>    謝謝.  dhanyavad   cám ơn</a:t>
            </a:r>
            <a:endParaRPr lang="en-US" sz="9000">
              <a:solidFill>
                <a:schemeClr val="bg1"/>
              </a:solidFill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72363AFF-34C3-C67B-AAC5-14B88BB1D494}"/>
              </a:ext>
            </a:extLst>
          </p:cNvPr>
          <p:cNvSpPr/>
          <p:nvPr userDrawn="1"/>
        </p:nvSpPr>
        <p:spPr>
          <a:xfrm>
            <a:off x="10713399" y="8586355"/>
            <a:ext cx="30956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950"/>
              </a:lnSpc>
            </a:pPr>
            <a:endParaRPr lang="en-US" sz="165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A3B0EE46-F044-721B-AB9D-93F5C1309BE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[INTERNE] • Schémas Présentations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60046B3-A463-F762-7742-A0B437F1E6F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4" name="Corde 3">
            <a:extLst>
              <a:ext uri="{FF2B5EF4-FFF2-40B4-BE49-F238E27FC236}">
                <a16:creationId xmlns:a16="http://schemas.microsoft.com/office/drawing/2014/main" id="{8C7933FC-CA12-DA82-2ECA-2C6DAD99B9DD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9" name="Image 5" descr="preencoded.png">
            <a:extLst>
              <a:ext uri="{FF2B5EF4-FFF2-40B4-BE49-F238E27FC236}">
                <a16:creationId xmlns:a16="http://schemas.microsoft.com/office/drawing/2014/main" id="{6110B17F-BF97-6445-CFB1-78975574390E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chemeClr val="bg2"/>
          </a:solidFill>
        </p:grpSpPr>
        <p:sp>
          <p:nvSpPr>
            <p:cNvPr id="30" name="Forme libre 29">
              <a:extLst>
                <a:ext uri="{FF2B5EF4-FFF2-40B4-BE49-F238E27FC236}">
                  <a16:creationId xmlns:a16="http://schemas.microsoft.com/office/drawing/2014/main" id="{F7C179B4-7B4A-38C9-9F9B-AAB259E7D88B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06B4FD6C-67B0-2C96-EA50-07172CABD6E4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2" name="Forme libre 31">
              <a:extLst>
                <a:ext uri="{FF2B5EF4-FFF2-40B4-BE49-F238E27FC236}">
                  <a16:creationId xmlns:a16="http://schemas.microsoft.com/office/drawing/2014/main" id="{612E124D-7ED9-DDF9-56C7-EE49BC3EAB44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3" name="Forme libre 32">
              <a:extLst>
                <a:ext uri="{FF2B5EF4-FFF2-40B4-BE49-F238E27FC236}">
                  <a16:creationId xmlns:a16="http://schemas.microsoft.com/office/drawing/2014/main" id="{F740A1AF-B807-405A-ED0B-C467FBF2BBE1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4" name="Forme libre 33">
              <a:extLst>
                <a:ext uri="{FF2B5EF4-FFF2-40B4-BE49-F238E27FC236}">
                  <a16:creationId xmlns:a16="http://schemas.microsoft.com/office/drawing/2014/main" id="{52F101EA-761B-E0DE-EF62-587C5518629D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5" name="Forme libre 34">
              <a:extLst>
                <a:ext uri="{FF2B5EF4-FFF2-40B4-BE49-F238E27FC236}">
                  <a16:creationId xmlns:a16="http://schemas.microsoft.com/office/drawing/2014/main" id="{D3AD1E96-92DA-D3AB-CBC5-A8BF9943B7E7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6" name="Forme libre 35">
              <a:extLst>
                <a:ext uri="{FF2B5EF4-FFF2-40B4-BE49-F238E27FC236}">
                  <a16:creationId xmlns:a16="http://schemas.microsoft.com/office/drawing/2014/main" id="{9364F295-072F-F080-0EAA-32D5865146CE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grpFill/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8" name="Espace réservé du texte 12">
            <a:extLst>
              <a:ext uri="{FF2B5EF4-FFF2-40B4-BE49-F238E27FC236}">
                <a16:creationId xmlns:a16="http://schemas.microsoft.com/office/drawing/2014/main" id="{B12E09F8-BB38-3FC9-EC86-551D62177A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25574" y="9589833"/>
            <a:ext cx="3133725" cy="289437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100" b="0" i="0" kern="1200" dirty="0" smtClean="0">
                <a:solidFill>
                  <a:schemeClr val="accent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Prénom Nom.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5C763F86-9497-7698-80D0-6D90AF0477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25574" y="9879270"/>
            <a:ext cx="3133725" cy="834511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500" b="0" i="0" kern="1200" dirty="0" smtClean="0">
                <a:solidFill>
                  <a:schemeClr val="bg1"/>
                </a:solidFill>
                <a:latin typeface="+mn-lt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POSTE                    </a:t>
            </a:r>
            <a:r>
              <a:rPr lang="fr-FR" err="1"/>
              <a:t>email@ekino.com</a:t>
            </a:r>
            <a:r>
              <a:rPr lang="fr-FR"/>
              <a:t>                          Tél</a:t>
            </a:r>
          </a:p>
        </p:txBody>
      </p:sp>
      <p:sp>
        <p:nvSpPr>
          <p:cNvPr id="12" name="Espace réservé du texte 12">
            <a:extLst>
              <a:ext uri="{FF2B5EF4-FFF2-40B4-BE49-F238E27FC236}">
                <a16:creationId xmlns:a16="http://schemas.microsoft.com/office/drawing/2014/main" id="{8E3E0F74-861A-B7B8-D9AE-F0CB3C5DF5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696449" y="9589833"/>
            <a:ext cx="3133725" cy="289437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100" b="0" i="0" kern="1200" dirty="0" smtClean="0">
                <a:solidFill>
                  <a:schemeClr val="accent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Prénom Nom.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A6173B76-8076-F600-0C38-9B1374B894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96449" y="9879270"/>
            <a:ext cx="3133725" cy="834511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500" b="0" i="0" kern="1200" dirty="0" smtClean="0">
                <a:solidFill>
                  <a:schemeClr val="bg1"/>
                </a:solidFill>
                <a:latin typeface="+mn-lt"/>
                <a:ea typeface="Graphik-SemiboldItalic" pitchFamily="34" charset="-122"/>
                <a:cs typeface="Graphik-SemiboldItalic" pitchFamily="34" charset="-120"/>
              </a:defRPr>
            </a:lvl1pPr>
            <a:lvl2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2pPr>
            <a:lvl3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3pPr>
            <a:lvl4pPr marL="0" algn="l" defTabSz="457200" rtl="0" eaLnBrk="1" latinLnBrk="0" hangingPunct="1">
              <a:lnSpc>
                <a:spcPts val="2700"/>
              </a:lnSpc>
              <a:defRPr lang="fr-FR" sz="2100" b="0" i="0" kern="1200" dirty="0" smtClean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4pPr>
            <a:lvl5pPr marL="0" algn="l" defTabSz="457200" rtl="0" eaLnBrk="1" latinLnBrk="0" hangingPunct="1">
              <a:lnSpc>
                <a:spcPts val="2700"/>
              </a:lnSpc>
              <a:defRPr lang="fr-FR" sz="2100" b="0" i="0" kern="1200" dirty="0">
                <a:solidFill>
                  <a:srgbClr val="051B31"/>
                </a:solidFill>
                <a:latin typeface="Graphik-SemiboldItalic" pitchFamily="34" charset="0"/>
                <a:ea typeface="Graphik-SemiboldItalic" pitchFamily="34" charset="-122"/>
                <a:cs typeface="Graphik-SemiboldItalic" pitchFamily="34" charset="-120"/>
              </a:defRPr>
            </a:lvl5pPr>
          </a:lstStyle>
          <a:p>
            <a:pPr lvl="0"/>
            <a:r>
              <a:rPr lang="fr-FR"/>
              <a:t>POSTE.                  </a:t>
            </a:r>
            <a:r>
              <a:rPr lang="fr-FR" err="1"/>
              <a:t>email@ekino.com</a:t>
            </a:r>
            <a:r>
              <a:rPr lang="fr-FR"/>
              <a:t>                          Tél</a:t>
            </a:r>
          </a:p>
        </p:txBody>
      </p:sp>
    </p:spTree>
    <p:extLst>
      <p:ext uri="{BB962C8B-B14F-4D97-AF65-F5344CB8AC3E}">
        <p14:creationId xmlns:p14="http://schemas.microsoft.com/office/powerpoint/2010/main" val="19649100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re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B62A2A7B-F7D8-77AA-401C-F35F3A0099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7223971" y="5410729"/>
            <a:ext cx="559204" cy="608542"/>
          </a:xfrm>
        </p:spPr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A193F1E4-2F05-0E38-E4A7-7A4B6A466A71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460A98E-C6DB-8B1D-6DDC-AEAB7F1BBC5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5" name="Image 5" descr="preencoded.png">
            <a:extLst>
              <a:ext uri="{FF2B5EF4-FFF2-40B4-BE49-F238E27FC236}">
                <a16:creationId xmlns:a16="http://schemas.microsoft.com/office/drawing/2014/main" id="{01096B6E-5447-A213-A5A6-CF8476AF2BD9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6" name="Forme libre 5">
              <a:extLst>
                <a:ext uri="{FF2B5EF4-FFF2-40B4-BE49-F238E27FC236}">
                  <a16:creationId xmlns:a16="http://schemas.microsoft.com/office/drawing/2014/main" id="{788131D9-BF9D-DBF7-B73B-4687733CBAE0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" name="Forme libre 6">
              <a:extLst>
                <a:ext uri="{FF2B5EF4-FFF2-40B4-BE49-F238E27FC236}">
                  <a16:creationId xmlns:a16="http://schemas.microsoft.com/office/drawing/2014/main" id="{07BDA07E-3407-E442-1CB1-47DCFF4B59B8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681F628B-131F-F8A2-DD7F-6B47E8C83294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51656788-5DD6-3E31-7374-C74F6C04030D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E2964BB0-ED6B-A278-44D9-3614EFEA1BA9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B992450C-4CF4-155A-33B3-A1AFC7000E2E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C248E42F-62D8-7FAD-B949-CA2AEBDBC5FD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17" name="Espace réservé pour une image  15">
            <a:extLst>
              <a:ext uri="{FF2B5EF4-FFF2-40B4-BE49-F238E27FC236}">
                <a16:creationId xmlns:a16="http://schemas.microsoft.com/office/drawing/2014/main" id="{C6C18E9F-F32C-A99C-0595-7A2F9D271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24875" y="1347788"/>
            <a:ext cx="8636000" cy="4527550"/>
          </a:xfrm>
        </p:spPr>
        <p:txBody>
          <a:bodyPr/>
          <a:lstStyle/>
          <a:p>
            <a:endParaRPr lang="fr-FR"/>
          </a:p>
        </p:txBody>
      </p:sp>
      <p:sp>
        <p:nvSpPr>
          <p:cNvPr id="19" name="Espace réservé pour une image  15">
            <a:extLst>
              <a:ext uri="{FF2B5EF4-FFF2-40B4-BE49-F238E27FC236}">
                <a16:creationId xmlns:a16="http://schemas.microsoft.com/office/drawing/2014/main" id="{03CF33DA-4D94-5749-BE3B-A109BED41C2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4875" y="6116359"/>
            <a:ext cx="8636000" cy="4527550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59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ter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mage 0" descr="preencoded.png">
            <a:extLst>
              <a:ext uri="{FF2B5EF4-FFF2-40B4-BE49-F238E27FC236}">
                <a16:creationId xmlns:a16="http://schemas.microsoft.com/office/drawing/2014/main" id="{4D5D61BC-DE2F-17B0-8B2C-E6E99DFC55E8}"/>
              </a:ext>
            </a:extLst>
          </p:cNvPr>
          <p:cNvSpPr/>
          <p:nvPr userDrawn="1"/>
        </p:nvSpPr>
        <p:spPr>
          <a:xfrm>
            <a:off x="2997733" y="-5276850"/>
            <a:ext cx="21970232" cy="21974175"/>
          </a:xfrm>
          <a:prstGeom prst="chord">
            <a:avLst>
              <a:gd name="adj1" fmla="val 8914852"/>
              <a:gd name="adj2" fmla="val 12684709"/>
            </a:avLst>
          </a:prstGeom>
          <a:solidFill>
            <a:schemeClr val="accent1"/>
          </a:solidFill>
          <a:ln w="952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1265F4-7C85-8A48-5717-54CBFE8B1FA3}"/>
              </a:ext>
            </a:extLst>
          </p:cNvPr>
          <p:cNvSpPr/>
          <p:nvPr userDrawn="1"/>
        </p:nvSpPr>
        <p:spPr>
          <a:xfrm>
            <a:off x="4601980" y="0"/>
            <a:ext cx="13686019" cy="1142999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rde 7">
            <a:extLst>
              <a:ext uri="{FF2B5EF4-FFF2-40B4-BE49-F238E27FC236}">
                <a16:creationId xmlns:a16="http://schemas.microsoft.com/office/drawing/2014/main" id="{0AFFE969-D65B-E09A-299F-B6DD16EEE6F5}"/>
              </a:ext>
            </a:extLst>
          </p:cNvPr>
          <p:cNvSpPr>
            <a:spLocks noChangeAspect="1"/>
          </p:cNvSpPr>
          <p:nvPr userDrawn="1"/>
        </p:nvSpPr>
        <p:spPr>
          <a:xfrm rot="10800000">
            <a:off x="-3091227" y="1668600"/>
            <a:ext cx="8092800" cy="8092800"/>
          </a:xfrm>
          <a:prstGeom prst="chord">
            <a:avLst>
              <a:gd name="adj1" fmla="val 4582507"/>
              <a:gd name="adj2" fmla="val 17018105"/>
            </a:avLst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11711E-EE1A-CC45-09B6-E52C00F7A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0438" y="5010151"/>
            <a:ext cx="9374400" cy="1324800"/>
          </a:xfrm>
        </p:spPr>
        <p:txBody>
          <a:bodyPr anchor="t">
            <a:noAutofit/>
          </a:bodyPr>
          <a:lstStyle>
            <a:lvl1pPr>
              <a:defRPr sz="75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fr-FR"/>
              <a:t>Titre du chapitre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969E25DC-BC23-FAF7-B5C9-4D73F5BC633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10438" y="4752849"/>
            <a:ext cx="1376362" cy="201600"/>
          </a:xfrm>
        </p:spPr>
        <p:txBody>
          <a:bodyPr anchor="ctr">
            <a:noAutofit/>
          </a:bodyPr>
          <a:lstStyle>
            <a:lvl1pPr marL="0" indent="0">
              <a:buNone/>
              <a:defRPr sz="1400" b="0" i="0">
                <a:solidFill>
                  <a:srgbClr val="737373"/>
                </a:solidFill>
                <a:latin typeface="+mn-lt"/>
              </a:defRPr>
            </a:lvl1pPr>
            <a:lvl2pPr marL="685800" indent="0">
              <a:buNone/>
              <a:defRPr sz="1400" b="0" i="0">
                <a:latin typeface="Graphik Regular" panose="020B0503030202060203" pitchFamily="34" charset="77"/>
              </a:defRPr>
            </a:lvl2pPr>
            <a:lvl3pPr marL="1371600" indent="0">
              <a:buNone/>
              <a:defRPr sz="1400" b="0" i="0">
                <a:latin typeface="Graphik Regular" panose="020B0503030202060203" pitchFamily="34" charset="77"/>
              </a:defRPr>
            </a:lvl3pPr>
            <a:lvl4pPr marL="2057400" indent="0">
              <a:buNone/>
              <a:defRPr sz="1400" b="0" i="0">
                <a:latin typeface="Graphik Regular" panose="020B0503030202060203" pitchFamily="34" charset="77"/>
              </a:defRPr>
            </a:lvl4pPr>
            <a:lvl5pPr marL="2743200" indent="0">
              <a:buNone/>
              <a:defRPr sz="1400" b="0" i="0">
                <a:latin typeface="Graphik Regular" panose="020B0503030202060203" pitchFamily="34" charset="77"/>
              </a:defRPr>
            </a:lvl5pPr>
          </a:lstStyle>
          <a:p>
            <a:pPr lvl="0"/>
            <a:r>
              <a:rPr lang="fr-FR"/>
              <a:t>CHAPITRE 1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5FAED843-E9CD-33AE-EAF0-70CA37E5F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971" y="5410729"/>
            <a:ext cx="559204" cy="60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350" b="0" i="0" kern="1200" smtClean="0">
                <a:solidFill>
                  <a:srgbClr val="051B3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defRPr>
            </a:lvl1pPr>
          </a:lstStyle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30" name="Image 4" descr="preencoded.png">
            <a:extLst>
              <a:ext uri="{FF2B5EF4-FFF2-40B4-BE49-F238E27FC236}">
                <a16:creationId xmlns:a16="http://schemas.microsoft.com/office/drawing/2014/main" id="{5901EB21-7C8E-BD76-0704-A9FBD5EEA0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3600" y="5410729"/>
            <a:ext cx="578237" cy="329747"/>
          </a:xfrm>
          <a:prstGeom prst="rect">
            <a:avLst/>
          </a:prstGeom>
        </p:spPr>
      </p:pic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FCEF4161-3D3B-7220-B9B0-527CF667D54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CE670B48-FF37-5FF1-15B0-D934C8966C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2322" y="6390653"/>
            <a:ext cx="8686800" cy="1461600"/>
          </a:xfrm>
        </p:spPr>
        <p:txBody>
          <a:bodyPr>
            <a:normAutofit/>
          </a:bodyPr>
          <a:lstStyle>
            <a:lvl1pPr marL="0" marR="0" indent="0" algn="l" defTabSz="1371600" rtl="0" eaLnBrk="1" fontAlgn="auto" latinLnBrk="0" hangingPunct="1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 err="1"/>
              <a:t>Tåse</a:t>
            </a:r>
            <a:r>
              <a:rPr lang="fr-FR"/>
              <a:t>. </a:t>
            </a:r>
            <a:r>
              <a:rPr lang="fr-FR" err="1"/>
              <a:t>Ådong</a:t>
            </a:r>
            <a:r>
              <a:rPr lang="fr-FR"/>
              <a:t>. Retweeta. DALL·E. Cookie. Pose. Inbound innovation. </a:t>
            </a:r>
            <a:r>
              <a:rPr lang="fr-FR" err="1"/>
              <a:t>Tisamma</a:t>
            </a:r>
            <a:r>
              <a:rPr lang="fr-FR"/>
              <a:t>. </a:t>
            </a:r>
            <a:r>
              <a:rPr lang="fr-FR" err="1"/>
              <a:t>Gyr</a:t>
            </a:r>
            <a:r>
              <a:rPr lang="fr-FR"/>
              <a:t>. </a:t>
            </a:r>
            <a:r>
              <a:rPr lang="fr-FR" err="1"/>
              <a:t>Multilingar</a:t>
            </a:r>
            <a:r>
              <a:rPr lang="fr-FR"/>
              <a:t>. </a:t>
            </a:r>
            <a:r>
              <a:rPr lang="fr-FR" err="1"/>
              <a:t>Cirkulär</a:t>
            </a:r>
            <a:r>
              <a:rPr lang="fr-FR"/>
              <a:t> </a:t>
            </a:r>
            <a:r>
              <a:rPr lang="fr-FR" err="1"/>
              <a:t>ekonomi</a:t>
            </a:r>
            <a:r>
              <a:rPr lang="fr-FR"/>
              <a:t>. </a:t>
            </a:r>
            <a:r>
              <a:rPr lang="fr-FR" err="1"/>
              <a:t>Innovatör</a:t>
            </a:r>
            <a:r>
              <a:rPr lang="fr-FR"/>
              <a:t>. </a:t>
            </a:r>
            <a:r>
              <a:rPr lang="fr-FR" err="1"/>
              <a:t>Kroplan</a:t>
            </a:r>
            <a:r>
              <a:rPr lang="fr-FR"/>
              <a:t>. Blockchain. </a:t>
            </a:r>
            <a:r>
              <a:rPr lang="fr-FR" err="1"/>
              <a:t>Falyna</a:t>
            </a:r>
            <a:r>
              <a:rPr lang="fr-FR"/>
              <a:t>. Lean startup. </a:t>
            </a:r>
            <a:r>
              <a:rPr lang="fr-FR" err="1"/>
              <a:t>Sadegen</a:t>
            </a:r>
            <a:r>
              <a:rPr lang="fr-FR"/>
              <a:t>. </a:t>
            </a:r>
            <a:r>
              <a:rPr lang="fr-FR" err="1"/>
              <a:t>Investering</a:t>
            </a:r>
            <a:r>
              <a:rPr lang="fr-FR"/>
              <a:t>.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43D1071-7643-590D-03CE-DCCC5B6BFC8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10" name="Image 5" descr="preencoded.png">
            <a:extLst>
              <a:ext uri="{FF2B5EF4-FFF2-40B4-BE49-F238E27FC236}">
                <a16:creationId xmlns:a16="http://schemas.microsoft.com/office/drawing/2014/main" id="{B645AC9B-910C-CD90-9AA0-FC851E9C42C6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C4938059-DA8A-B131-4987-87D5F263CC4A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07E60492-3BFE-AC27-D60F-C6C753F11555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7620E513-15FE-7D70-E7F8-5DFDB865DD6F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5266CBAF-9399-6B0A-842B-C146777C97E0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123DFD6E-7360-7BD3-7F40-5A8AF0EAC309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CF593092-6210-8464-C04E-1707DF5B50BC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9DCA5CFA-F5A0-D29C-20A6-C5FA4A9D278C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045719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ter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B205EB1A-2149-091F-FB0B-E2AD8F51F6DA}"/>
              </a:ext>
            </a:extLst>
          </p:cNvPr>
          <p:cNvSpPr/>
          <p:nvPr userDrawn="1"/>
        </p:nvSpPr>
        <p:spPr>
          <a:xfrm>
            <a:off x="2997733" y="-5276850"/>
            <a:ext cx="21970232" cy="21974175"/>
          </a:xfrm>
          <a:prstGeom prst="chord">
            <a:avLst>
              <a:gd name="adj1" fmla="val 8911661"/>
              <a:gd name="adj2" fmla="val 12684641"/>
            </a:avLst>
          </a:prstGeom>
          <a:solidFill>
            <a:schemeClr val="tx2"/>
          </a:solidFill>
          <a:ln w="952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3B5E03-022F-2BCB-61C7-259E70505B9D}"/>
              </a:ext>
            </a:extLst>
          </p:cNvPr>
          <p:cNvSpPr/>
          <p:nvPr userDrawn="1"/>
        </p:nvSpPr>
        <p:spPr>
          <a:xfrm>
            <a:off x="4598894" y="0"/>
            <a:ext cx="13689105" cy="1142999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orde 5">
            <a:extLst>
              <a:ext uri="{FF2B5EF4-FFF2-40B4-BE49-F238E27FC236}">
                <a16:creationId xmlns:a16="http://schemas.microsoft.com/office/drawing/2014/main" id="{52C94299-5232-3015-34E0-C2D8429E25F8}"/>
              </a:ext>
            </a:extLst>
          </p:cNvPr>
          <p:cNvSpPr>
            <a:spLocks noChangeAspect="1"/>
          </p:cNvSpPr>
          <p:nvPr userDrawn="1"/>
        </p:nvSpPr>
        <p:spPr>
          <a:xfrm rot="10800000">
            <a:off x="-3091227" y="1668600"/>
            <a:ext cx="8092800" cy="8092800"/>
          </a:xfrm>
          <a:prstGeom prst="chord">
            <a:avLst>
              <a:gd name="adj1" fmla="val 4582507"/>
              <a:gd name="adj2" fmla="val 17018105"/>
            </a:avLst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11711E-EE1A-CC45-09B6-E52C00F7A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0438" y="5010151"/>
            <a:ext cx="9374400" cy="1324800"/>
          </a:xfrm>
        </p:spPr>
        <p:txBody>
          <a:bodyPr anchor="t">
            <a:noAutofit/>
          </a:bodyPr>
          <a:lstStyle>
            <a:lvl1pPr>
              <a:defRPr sz="7500">
                <a:solidFill>
                  <a:schemeClr val="accent1"/>
                </a:solidFill>
              </a:defRPr>
            </a:lvl1pPr>
          </a:lstStyle>
          <a:p>
            <a:r>
              <a:rPr lang="fr-FR"/>
              <a:t>Titre du chapitre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969E25DC-BC23-FAF7-B5C9-4D73F5BC633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10438" y="4752849"/>
            <a:ext cx="1376362" cy="201600"/>
          </a:xfrm>
        </p:spPr>
        <p:txBody>
          <a:bodyPr anchor="ctr"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+mn-lt"/>
              </a:defRPr>
            </a:lvl1pPr>
            <a:lvl2pPr marL="685800" indent="0">
              <a:buNone/>
              <a:defRPr sz="1400" b="0" i="0">
                <a:latin typeface="Graphik Regular" panose="020B0503030202060203" pitchFamily="34" charset="77"/>
              </a:defRPr>
            </a:lvl2pPr>
            <a:lvl3pPr marL="1371600" indent="0">
              <a:buNone/>
              <a:defRPr sz="1400" b="0" i="0">
                <a:latin typeface="Graphik Regular" panose="020B0503030202060203" pitchFamily="34" charset="77"/>
              </a:defRPr>
            </a:lvl3pPr>
            <a:lvl4pPr marL="2057400" indent="0">
              <a:buNone/>
              <a:defRPr sz="1400" b="0" i="0">
                <a:latin typeface="Graphik Regular" panose="020B0503030202060203" pitchFamily="34" charset="77"/>
              </a:defRPr>
            </a:lvl4pPr>
            <a:lvl5pPr marL="2743200" indent="0">
              <a:buNone/>
              <a:defRPr sz="1400" b="0" i="0">
                <a:latin typeface="Graphik Regular" panose="020B0503030202060203" pitchFamily="34" charset="77"/>
              </a:defRPr>
            </a:lvl5pPr>
          </a:lstStyle>
          <a:p>
            <a:pPr lvl="0"/>
            <a:r>
              <a:rPr lang="fr-FR"/>
              <a:t>CHAPITRE 1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FCEF4161-3D3B-7220-B9B0-527CF667D54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5FAED843-E9CD-33AE-EAF0-70CA37E5F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971" y="5410729"/>
            <a:ext cx="559204" cy="60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350" b="0" i="0" kern="1200" smtClean="0">
                <a:solidFill>
                  <a:schemeClr val="bg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defRPr>
            </a:lvl1pPr>
          </a:lstStyle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11">
            <a:extLst>
              <a:ext uri="{FF2B5EF4-FFF2-40B4-BE49-F238E27FC236}">
                <a16:creationId xmlns:a16="http://schemas.microsoft.com/office/drawing/2014/main" id="{5416BBF2-75E0-B819-543F-7A9194077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2322" y="6390653"/>
            <a:ext cx="8686800" cy="1461600"/>
          </a:xfrm>
        </p:spPr>
        <p:txBody>
          <a:bodyPr>
            <a:normAutofit/>
          </a:bodyPr>
          <a:lstStyle>
            <a:lvl1pPr marL="0" marR="0" indent="0" algn="l" defTabSz="1371600" rtl="0" eaLnBrk="1" fontAlgn="auto" latinLnBrk="0" hangingPunct="1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 err="1"/>
              <a:t>Tåse</a:t>
            </a:r>
            <a:r>
              <a:rPr lang="fr-FR"/>
              <a:t>. </a:t>
            </a:r>
            <a:r>
              <a:rPr lang="fr-FR" err="1"/>
              <a:t>Ådong</a:t>
            </a:r>
            <a:r>
              <a:rPr lang="fr-FR"/>
              <a:t>. Retweeta. DALL·E. Cookie. Pose. Inbound innovation. </a:t>
            </a:r>
            <a:r>
              <a:rPr lang="fr-FR" err="1"/>
              <a:t>Tisamma</a:t>
            </a:r>
            <a:r>
              <a:rPr lang="fr-FR"/>
              <a:t>. </a:t>
            </a:r>
            <a:r>
              <a:rPr lang="fr-FR" err="1"/>
              <a:t>Gyr</a:t>
            </a:r>
            <a:r>
              <a:rPr lang="fr-FR"/>
              <a:t>. </a:t>
            </a:r>
            <a:r>
              <a:rPr lang="fr-FR" err="1"/>
              <a:t>Multilingar</a:t>
            </a:r>
            <a:r>
              <a:rPr lang="fr-FR"/>
              <a:t>. </a:t>
            </a:r>
            <a:r>
              <a:rPr lang="fr-FR" err="1"/>
              <a:t>Cirkulär</a:t>
            </a:r>
            <a:r>
              <a:rPr lang="fr-FR"/>
              <a:t> </a:t>
            </a:r>
            <a:r>
              <a:rPr lang="fr-FR" err="1"/>
              <a:t>ekonomi</a:t>
            </a:r>
            <a:r>
              <a:rPr lang="fr-FR"/>
              <a:t>. </a:t>
            </a:r>
            <a:r>
              <a:rPr lang="fr-FR" err="1"/>
              <a:t>Innovatör</a:t>
            </a:r>
            <a:r>
              <a:rPr lang="fr-FR"/>
              <a:t>. </a:t>
            </a:r>
            <a:r>
              <a:rPr lang="fr-FR" err="1"/>
              <a:t>Kroplan</a:t>
            </a:r>
            <a:r>
              <a:rPr lang="fr-FR"/>
              <a:t>. Blockchain. </a:t>
            </a:r>
            <a:r>
              <a:rPr lang="fr-FR" err="1"/>
              <a:t>Falyna</a:t>
            </a:r>
            <a:r>
              <a:rPr lang="fr-FR"/>
              <a:t>. Lean startup. </a:t>
            </a:r>
            <a:r>
              <a:rPr lang="fr-FR" err="1"/>
              <a:t>Sadegen</a:t>
            </a:r>
            <a:r>
              <a:rPr lang="fr-FR"/>
              <a:t>. </a:t>
            </a:r>
            <a:r>
              <a:rPr lang="fr-FR" err="1"/>
              <a:t>Investering</a:t>
            </a:r>
            <a:r>
              <a:rPr lang="fr-FR"/>
              <a:t>.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1C0291-89F3-5CC6-1EB1-E43365C89AA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8" name="Image 5" descr="preencoded.png">
            <a:extLst>
              <a:ext uri="{FF2B5EF4-FFF2-40B4-BE49-F238E27FC236}">
                <a16:creationId xmlns:a16="http://schemas.microsoft.com/office/drawing/2014/main" id="{BF49F796-56D2-45A5-F198-748AE6BE43C2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DB951C27-6656-EAF3-B37F-DD3F1AC83B8F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5B867ADF-8CB4-C68F-38CE-5ED8D6650F4C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F74E7500-936B-1C1C-FBF2-F90ABEA0A9EF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73E12620-E329-B2E2-FE15-50E7C4DCF884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C0E5BFE5-3B4B-D60E-BCAF-B297F5477979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22148901-EC8E-4A0A-066A-5B30084CAC7F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B63A0B73-3E06-F851-DC74-6A00F9C5FE76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7" name="Image 4" descr="preencoded.png">
            <a:extLst>
              <a:ext uri="{FF2B5EF4-FFF2-40B4-BE49-F238E27FC236}">
                <a16:creationId xmlns:a16="http://schemas.microsoft.com/office/drawing/2014/main" id="{09EF55BC-FEE0-C0A9-71EB-FCE4CF404B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3600" y="5410728"/>
            <a:ext cx="578234" cy="32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7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lipse 4">
            <a:extLst>
              <a:ext uri="{FF2B5EF4-FFF2-40B4-BE49-F238E27FC236}">
                <a16:creationId xmlns:a16="http://schemas.microsoft.com/office/drawing/2014/main" id="{9CF7E4BB-027B-005C-3DAA-8B159EA53587}"/>
              </a:ext>
            </a:extLst>
          </p:cNvPr>
          <p:cNvSpPr/>
          <p:nvPr userDrawn="1"/>
        </p:nvSpPr>
        <p:spPr>
          <a:xfrm>
            <a:off x="7222387" y="1647825"/>
            <a:ext cx="6134100" cy="613410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pour une image  20">
            <a:extLst>
              <a:ext uri="{FF2B5EF4-FFF2-40B4-BE49-F238E27FC236}">
                <a16:creationId xmlns:a16="http://schemas.microsoft.com/office/drawing/2014/main" id="{C813B51B-C9B1-80CE-CE5E-76BCD277FDD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54388" y="994021"/>
            <a:ext cx="7996562" cy="678790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/>
              <a:t>Insérer une illustration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11711E-EE1A-CC45-09B6-E52C00F7AF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6800" y="8711298"/>
            <a:ext cx="9374400" cy="1324800"/>
          </a:xfrm>
        </p:spPr>
        <p:txBody>
          <a:bodyPr anchor="t">
            <a:noAutofit/>
          </a:bodyPr>
          <a:lstStyle>
            <a:lvl1pPr algn="ctr">
              <a:defRPr sz="7500">
                <a:solidFill>
                  <a:schemeClr val="tx2"/>
                </a:solidFill>
              </a:defRPr>
            </a:lvl1pPr>
          </a:lstStyle>
          <a:p>
            <a:r>
              <a:rPr lang="fr-FR"/>
              <a:t>Sous-chapitre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969E25DC-BC23-FAF7-B5C9-4D73F5BC633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28844" y="8369044"/>
            <a:ext cx="2630312" cy="2016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 b="0" i="0">
                <a:solidFill>
                  <a:srgbClr val="737373"/>
                </a:solidFill>
                <a:latin typeface="+mn-lt"/>
              </a:defRPr>
            </a:lvl1pPr>
            <a:lvl2pPr marL="685800" indent="0">
              <a:buNone/>
              <a:defRPr sz="1400" b="0" i="0">
                <a:latin typeface="Graphik Regular" panose="020B0503030202060203" pitchFamily="34" charset="77"/>
              </a:defRPr>
            </a:lvl2pPr>
            <a:lvl3pPr marL="1371600" indent="0">
              <a:buNone/>
              <a:defRPr sz="1400" b="0" i="0">
                <a:latin typeface="Graphik Regular" panose="020B0503030202060203" pitchFamily="34" charset="77"/>
              </a:defRPr>
            </a:lvl3pPr>
            <a:lvl4pPr marL="2057400" indent="0">
              <a:buNone/>
              <a:defRPr sz="1400" b="0" i="0">
                <a:latin typeface="Graphik Regular" panose="020B0503030202060203" pitchFamily="34" charset="77"/>
              </a:defRPr>
            </a:lvl4pPr>
            <a:lvl5pPr marL="2743200" indent="0">
              <a:buNone/>
              <a:defRPr sz="1400" b="0" i="0">
                <a:latin typeface="Graphik Regular" panose="020B0503030202060203" pitchFamily="34" charset="77"/>
              </a:defRPr>
            </a:lvl5pPr>
          </a:lstStyle>
          <a:p>
            <a:pPr lvl="0"/>
            <a:r>
              <a:rPr lang="fr-FR"/>
              <a:t>NOM DU CHAPITRE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5FAED843-E9CD-33AE-EAF0-70CA37E5F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971" y="5410729"/>
            <a:ext cx="559204" cy="60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350" b="0" i="0" kern="1200" smtClean="0">
                <a:solidFill>
                  <a:srgbClr val="051B3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defRPr>
            </a:lvl1pPr>
          </a:lstStyle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FCEF4161-3D3B-7220-B9B0-527CF667D543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43D1071-7643-590D-03CE-DCCC5B6BFC8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10" name="Image 5" descr="preencoded.png">
            <a:extLst>
              <a:ext uri="{FF2B5EF4-FFF2-40B4-BE49-F238E27FC236}">
                <a16:creationId xmlns:a16="http://schemas.microsoft.com/office/drawing/2014/main" id="{B645AC9B-910C-CD90-9AA0-FC851E9C42C6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C4938059-DA8A-B131-4987-87D5F263CC4A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07E60492-3BFE-AC27-D60F-C6C753F11555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7620E513-15FE-7D70-E7F8-5DFDB865DD6F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5266CBAF-9399-6B0A-842B-C146777C97E0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123DFD6E-7360-7BD3-7F40-5A8AF0EAC309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CF593092-6210-8464-C04E-1707DF5B50BC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9DCA5CFA-F5A0-D29C-20A6-C5FA4A9D278C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78252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ly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rde 5">
            <a:extLst>
              <a:ext uri="{FF2B5EF4-FFF2-40B4-BE49-F238E27FC236}">
                <a16:creationId xmlns:a16="http://schemas.microsoft.com/office/drawing/2014/main" id="{61FD0E56-46E4-651D-28E1-FFB13BED515C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3B9BE50-C1B4-0D0C-D891-7EEA282CB03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grpSp>
        <p:nvGrpSpPr>
          <p:cNvPr id="9" name="Image 5" descr="preencoded.png">
            <a:extLst>
              <a:ext uri="{FF2B5EF4-FFF2-40B4-BE49-F238E27FC236}">
                <a16:creationId xmlns:a16="http://schemas.microsoft.com/office/drawing/2014/main" id="{CA7776A6-9DC9-2648-7A9D-C5D78FFA6CEC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4D8A324D-FE55-5724-F707-071F97751E96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517ACC51-AEB1-5039-F5FD-CE532FB174CD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5277EECB-A729-CA58-EDB5-415029C56E43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4CD637AC-22A4-8F94-4DC4-965158AE84BC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1AC69905-453C-00F5-4668-EC844980D918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C59FD4FE-EA86-617B-5DF7-6333A4D892D1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8AB1468F-D410-3E89-F406-95C4EE070009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29650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_paragraph_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38550" y="4419584"/>
            <a:ext cx="10791825" cy="4057666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7C3CD56-6A4F-1BE5-7E8F-FBBBBD8BBC8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BD4BBDE0-DFA5-9694-BDEC-AE5A8CD758D6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" name="Image 5" descr="preencoded.png">
            <a:extLst>
              <a:ext uri="{FF2B5EF4-FFF2-40B4-BE49-F238E27FC236}">
                <a16:creationId xmlns:a16="http://schemas.microsoft.com/office/drawing/2014/main" id="{4828E074-75DF-AD06-45A7-CFA707C39318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02D3639A-7D71-204D-6218-EFF7B9CDF917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AF4D0A14-5ABF-3FE3-9648-C82A7B98A165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99C5E810-A6D4-58C4-5749-B815375C2B54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C6BD98AB-5879-921B-75DF-9EBE9E56B328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1A999C7B-AA07-F9D6-989C-66907DC63663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45381202-6CCF-00F6-242E-39F4F51D2D0D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30F4F242-EB0A-386D-1FE5-C3C88D6295EA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083837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i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475" y="3444240"/>
            <a:ext cx="13887863" cy="6223634"/>
          </a:xfrm>
        </p:spPr>
        <p:txBody>
          <a:bodyPr numCol="1" spcCol="36000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7C3CD56-6A4F-1BE5-7E8F-FBBBBD8BBC8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BD4BBDE0-DFA5-9694-BDEC-AE5A8CD758D6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" name="Image 5" descr="preencoded.png">
            <a:extLst>
              <a:ext uri="{FF2B5EF4-FFF2-40B4-BE49-F238E27FC236}">
                <a16:creationId xmlns:a16="http://schemas.microsoft.com/office/drawing/2014/main" id="{4828E074-75DF-AD06-45A7-CFA707C39318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02D3639A-7D71-204D-6218-EFF7B9CDF917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AF4D0A14-5ABF-3FE3-9648-C82A7B98A165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99C5E810-A6D4-58C4-5749-B815375C2B54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C6BD98AB-5879-921B-75DF-9EBE9E56B328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1A999C7B-AA07-F9D6-989C-66907DC63663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6" name="Forme libre 15">
              <a:extLst>
                <a:ext uri="{FF2B5EF4-FFF2-40B4-BE49-F238E27FC236}">
                  <a16:creationId xmlns:a16="http://schemas.microsoft.com/office/drawing/2014/main" id="{45381202-6CCF-00F6-242E-39F4F51D2D0D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7" name="Forme libre 16">
              <a:extLst>
                <a:ext uri="{FF2B5EF4-FFF2-40B4-BE49-F238E27FC236}">
                  <a16:creationId xmlns:a16="http://schemas.microsoft.com/office/drawing/2014/main" id="{30F4F242-EB0A-386D-1FE5-C3C88D6295EA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93616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AB36EAD-4A4E-F4B6-2F5C-15DE83B5A8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475" y="4933949"/>
            <a:ext cx="6581776" cy="3829049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57E2E48-BE7B-3361-AD8D-80C78CBFBA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95475" y="4419584"/>
            <a:ext cx="6581776" cy="34290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Sous-titre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D33E1A-E93A-79CC-FF6F-0472E88FDF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5475" y="1476374"/>
            <a:ext cx="8071485" cy="1289686"/>
          </a:xfrm>
        </p:spPr>
        <p:txBody>
          <a:bodyPr anchor="t"/>
          <a:lstStyle/>
          <a:p>
            <a:r>
              <a:rPr lang="fr-FR"/>
              <a:t>Titre de la slide sur une à deux lignes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DA6CA8-DCC3-6F02-DB8D-CEE8F62376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5829CCA-4441-58CF-146C-47421CF48A69}"/>
              </a:ext>
            </a:extLst>
          </p:cNvPr>
          <p:cNvCxnSpPr>
            <a:cxnSpLocks/>
          </p:cNvCxnSpPr>
          <p:nvPr userDrawn="1"/>
        </p:nvCxnSpPr>
        <p:spPr>
          <a:xfrm flipH="1">
            <a:off x="17906400" y="5715000"/>
            <a:ext cx="38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D48F99FB-0350-EB80-6590-98D2F75AB8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5475" y="1133475"/>
            <a:ext cx="2638425" cy="219075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/>
              <a:t>1. CHAPITRE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19047936-88F6-7F13-718B-6C81871EF1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25024" y="4933949"/>
            <a:ext cx="6581776" cy="3829049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0" i="0">
                <a:latin typeface="+mn-lt"/>
              </a:defRPr>
            </a:lvl1pPr>
            <a:lvl2pPr marL="685800" indent="0">
              <a:buNone/>
              <a:defRPr sz="1800" b="0" i="0">
                <a:latin typeface="Graphik Light" panose="020B0403030202060203" pitchFamily="34" charset="77"/>
              </a:defRPr>
            </a:lvl2pPr>
            <a:lvl3pPr marL="1371600" indent="0">
              <a:buNone/>
              <a:defRPr sz="1800" b="0" i="0">
                <a:latin typeface="Graphik Light" panose="020B0403030202060203" pitchFamily="34" charset="77"/>
              </a:defRPr>
            </a:lvl3pPr>
            <a:lvl4pPr marL="2057400" indent="0">
              <a:buNone/>
              <a:defRPr sz="1800" b="0" i="0">
                <a:latin typeface="Graphik Light" panose="020B0403030202060203" pitchFamily="34" charset="77"/>
              </a:defRPr>
            </a:lvl4pPr>
            <a:lvl5pPr marL="2743200" indent="0">
              <a:buNone/>
              <a:defRPr sz="1800" b="0" i="0">
                <a:latin typeface="Graphik Light" panose="020B0403030202060203" pitchFamily="34" charset="77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3B561486-1CEF-C439-AE5E-41803DC82B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25024" y="4419584"/>
            <a:ext cx="6581776" cy="34290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400" b="1" i="0">
                <a:latin typeface="+mj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F877B05-E2FB-3B21-1067-44679428C82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Corde 4">
            <a:extLst>
              <a:ext uri="{FF2B5EF4-FFF2-40B4-BE49-F238E27FC236}">
                <a16:creationId xmlns:a16="http://schemas.microsoft.com/office/drawing/2014/main" id="{A05EA555-FABD-2DD9-8FE4-A9EFAECDB91E}"/>
              </a:ext>
            </a:extLst>
          </p:cNvPr>
          <p:cNvSpPr/>
          <p:nvPr userDrawn="1"/>
        </p:nvSpPr>
        <p:spPr>
          <a:xfrm>
            <a:off x="17821275" y="10296526"/>
            <a:ext cx="714374" cy="714374"/>
          </a:xfrm>
          <a:prstGeom prst="chord">
            <a:avLst>
              <a:gd name="adj1" fmla="val 4288123"/>
              <a:gd name="adj2" fmla="val 172887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9" name="Image 5" descr="preencoded.png">
            <a:extLst>
              <a:ext uri="{FF2B5EF4-FFF2-40B4-BE49-F238E27FC236}">
                <a16:creationId xmlns:a16="http://schemas.microsoft.com/office/drawing/2014/main" id="{4C2EC371-BCAC-99C8-C1FA-24DEA3277B0F}"/>
              </a:ext>
            </a:extLst>
          </p:cNvPr>
          <p:cNvGrpSpPr/>
          <p:nvPr userDrawn="1"/>
        </p:nvGrpSpPr>
        <p:grpSpPr>
          <a:xfrm rot="16200000">
            <a:off x="38133" y="800149"/>
            <a:ext cx="863983" cy="238609"/>
            <a:chOff x="38133" y="800149"/>
            <a:chExt cx="863983" cy="238609"/>
          </a:xfrm>
          <a:solidFill>
            <a:srgbClr val="051B31"/>
          </a:solidFill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3FF29002-D786-962F-31E9-FA64143C82B0}"/>
                </a:ext>
              </a:extLst>
            </p:cNvPr>
            <p:cNvSpPr/>
            <p:nvPr/>
          </p:nvSpPr>
          <p:spPr>
            <a:xfrm>
              <a:off x="38133" y="871003"/>
              <a:ext cx="173154" cy="167697"/>
            </a:xfrm>
            <a:custGeom>
              <a:avLst/>
              <a:gdLst>
                <a:gd name="connsiteX0" fmla="*/ 0 w 173154"/>
                <a:gd name="connsiteY0" fmla="*/ 86115 h 167697"/>
                <a:gd name="connsiteX1" fmla="*/ 0 w 173154"/>
                <a:gd name="connsiteY1" fmla="*/ 83679 h 167697"/>
                <a:gd name="connsiteX2" fmla="*/ 88756 w 173154"/>
                <a:gd name="connsiteY2" fmla="*/ 0 h 167697"/>
                <a:gd name="connsiteX3" fmla="*/ 173155 w 173154"/>
                <a:gd name="connsiteY3" fmla="*/ 82784 h 167697"/>
                <a:gd name="connsiteX4" fmla="*/ 173155 w 173154"/>
                <a:gd name="connsiteY4" fmla="*/ 97391 h 167697"/>
                <a:gd name="connsiteX5" fmla="*/ 60904 w 173154"/>
                <a:gd name="connsiteY5" fmla="*/ 97391 h 167697"/>
                <a:gd name="connsiteX6" fmla="*/ 90897 w 173154"/>
                <a:gd name="connsiteY6" fmla="*/ 126918 h 167697"/>
                <a:gd name="connsiteX7" fmla="*/ 116000 w 173154"/>
                <a:gd name="connsiteY7" fmla="*/ 109876 h 167697"/>
                <a:gd name="connsiteX8" fmla="*/ 172314 w 173154"/>
                <a:gd name="connsiteY8" fmla="*/ 109876 h 167697"/>
                <a:gd name="connsiteX9" fmla="*/ 88756 w 173154"/>
                <a:gd name="connsiteY9" fmla="*/ 167698 h 167697"/>
                <a:gd name="connsiteX10" fmla="*/ 0 w 173154"/>
                <a:gd name="connsiteY10" fmla="*/ 86115 h 167697"/>
                <a:gd name="connsiteX11" fmla="*/ 113851 w 173154"/>
                <a:gd name="connsiteY11" fmla="*/ 66032 h 167697"/>
                <a:gd name="connsiteX12" fmla="*/ 88756 w 173154"/>
                <a:gd name="connsiteY12" fmla="*/ 38633 h 167697"/>
                <a:gd name="connsiteX13" fmla="*/ 61212 w 173154"/>
                <a:gd name="connsiteY13" fmla="*/ 66032 h 167697"/>
                <a:gd name="connsiteX14" fmla="*/ 113851 w 173154"/>
                <a:gd name="connsiteY14" fmla="*/ 66032 h 16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54" h="167697">
                  <a:moveTo>
                    <a:pt x="0" y="86115"/>
                  </a:moveTo>
                  <a:lnTo>
                    <a:pt x="0" y="83679"/>
                  </a:lnTo>
                  <a:cubicBezTo>
                    <a:pt x="0" y="31939"/>
                    <a:pt x="39783" y="0"/>
                    <a:pt x="88756" y="0"/>
                  </a:cubicBezTo>
                  <a:cubicBezTo>
                    <a:pt x="133747" y="0"/>
                    <a:pt x="172005" y="25567"/>
                    <a:pt x="173155" y="82784"/>
                  </a:cubicBezTo>
                  <a:lnTo>
                    <a:pt x="173155" y="97391"/>
                  </a:lnTo>
                  <a:lnTo>
                    <a:pt x="60904" y="97391"/>
                  </a:lnTo>
                  <a:cubicBezTo>
                    <a:pt x="62437" y="116570"/>
                    <a:pt x="73759" y="126918"/>
                    <a:pt x="90897" y="126918"/>
                  </a:cubicBezTo>
                  <a:cubicBezTo>
                    <a:pt x="107727" y="126918"/>
                    <a:pt x="114159" y="118998"/>
                    <a:pt x="116000" y="109876"/>
                  </a:cubicBezTo>
                  <a:lnTo>
                    <a:pt x="172314" y="109876"/>
                  </a:lnTo>
                  <a:cubicBezTo>
                    <a:pt x="167415" y="146389"/>
                    <a:pt x="139562" y="167698"/>
                    <a:pt x="88756" y="167698"/>
                  </a:cubicBezTo>
                  <a:cubicBezTo>
                    <a:pt x="37642" y="167681"/>
                    <a:pt x="0" y="138758"/>
                    <a:pt x="0" y="86115"/>
                  </a:cubicBezTo>
                  <a:close/>
                  <a:moveTo>
                    <a:pt x="113851" y="66032"/>
                  </a:moveTo>
                  <a:cubicBezTo>
                    <a:pt x="113243" y="48981"/>
                    <a:pt x="104978" y="38633"/>
                    <a:pt x="88756" y="38633"/>
                  </a:cubicBezTo>
                  <a:cubicBezTo>
                    <a:pt x="74068" y="38633"/>
                    <a:pt x="63662" y="48070"/>
                    <a:pt x="61212" y="66032"/>
                  </a:cubicBezTo>
                  <a:lnTo>
                    <a:pt x="113851" y="660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CBCD0E00-B9C9-404F-6F1A-105424C6E5D8}"/>
                </a:ext>
              </a:extLst>
            </p:cNvPr>
            <p:cNvSpPr/>
            <p:nvPr/>
          </p:nvSpPr>
          <p:spPr>
            <a:xfrm>
              <a:off x="223252" y="806487"/>
              <a:ext cx="164965" cy="228269"/>
            </a:xfrm>
            <a:custGeom>
              <a:avLst/>
              <a:gdLst>
                <a:gd name="connsiteX0" fmla="*/ 0 w 164965"/>
                <a:gd name="connsiteY0" fmla="*/ 0 h 228269"/>
                <a:gd name="connsiteX1" fmla="*/ 60296 w 164965"/>
                <a:gd name="connsiteY1" fmla="*/ 0 h 228269"/>
                <a:gd name="connsiteX2" fmla="*/ 60296 w 164965"/>
                <a:gd name="connsiteY2" fmla="*/ 129354 h 228269"/>
                <a:gd name="connsiteX3" fmla="*/ 99162 w 164965"/>
                <a:gd name="connsiteY3" fmla="*/ 69056 h 228269"/>
                <a:gd name="connsiteX4" fmla="*/ 160990 w 164965"/>
                <a:gd name="connsiteY4" fmla="*/ 69056 h 228269"/>
                <a:gd name="connsiteX5" fmla="*/ 111718 w 164965"/>
                <a:gd name="connsiteY5" fmla="*/ 140307 h 228269"/>
                <a:gd name="connsiteX6" fmla="*/ 164965 w 164965"/>
                <a:gd name="connsiteY6" fmla="*/ 228270 h 228269"/>
                <a:gd name="connsiteX7" fmla="*/ 98246 w 164965"/>
                <a:gd name="connsiteY7" fmla="*/ 228270 h 228269"/>
                <a:gd name="connsiteX8" fmla="*/ 60296 w 164965"/>
                <a:gd name="connsiteY8" fmla="*/ 161923 h 228269"/>
                <a:gd name="connsiteX9" fmla="*/ 60296 w 164965"/>
                <a:gd name="connsiteY9" fmla="*/ 228270 h 228269"/>
                <a:gd name="connsiteX10" fmla="*/ 0 w 164965"/>
                <a:gd name="connsiteY10" fmla="*/ 228270 h 228269"/>
                <a:gd name="connsiteX11" fmla="*/ 0 w 164965"/>
                <a:gd name="connsiteY11" fmla="*/ 0 h 2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965" h="228269">
                  <a:moveTo>
                    <a:pt x="0" y="0"/>
                  </a:moveTo>
                  <a:lnTo>
                    <a:pt x="60296" y="0"/>
                  </a:lnTo>
                  <a:lnTo>
                    <a:pt x="60296" y="129354"/>
                  </a:lnTo>
                  <a:lnTo>
                    <a:pt x="99162" y="69056"/>
                  </a:lnTo>
                  <a:lnTo>
                    <a:pt x="160990" y="69056"/>
                  </a:lnTo>
                  <a:lnTo>
                    <a:pt x="111718" y="140307"/>
                  </a:lnTo>
                  <a:lnTo>
                    <a:pt x="164965" y="228270"/>
                  </a:lnTo>
                  <a:lnTo>
                    <a:pt x="98246" y="228270"/>
                  </a:lnTo>
                  <a:lnTo>
                    <a:pt x="60296" y="161923"/>
                  </a:lnTo>
                  <a:lnTo>
                    <a:pt x="60296" y="228270"/>
                  </a:lnTo>
                  <a:lnTo>
                    <a:pt x="0" y="228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823A826F-530F-DC71-1638-C09E4608AD12}"/>
                </a:ext>
              </a:extLst>
            </p:cNvPr>
            <p:cNvSpPr/>
            <p:nvPr/>
          </p:nvSpPr>
          <p:spPr>
            <a:xfrm>
              <a:off x="395558" y="875543"/>
              <a:ext cx="59986" cy="159213"/>
            </a:xfrm>
            <a:custGeom>
              <a:avLst/>
              <a:gdLst>
                <a:gd name="connsiteX0" fmla="*/ 0 w 59986"/>
                <a:gd name="connsiteY0" fmla="*/ 0 h 159213"/>
                <a:gd name="connsiteX1" fmla="*/ 59987 w 59986"/>
                <a:gd name="connsiteY1" fmla="*/ 0 h 159213"/>
                <a:gd name="connsiteX2" fmla="*/ 59987 w 59986"/>
                <a:gd name="connsiteY2" fmla="*/ 159214 h 159213"/>
                <a:gd name="connsiteX3" fmla="*/ 0 w 59986"/>
                <a:gd name="connsiteY3" fmla="*/ 159214 h 159213"/>
                <a:gd name="connsiteX4" fmla="*/ 0 w 59986"/>
                <a:gd name="connsiteY4" fmla="*/ 0 h 1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86" h="159213">
                  <a:moveTo>
                    <a:pt x="0" y="0"/>
                  </a:moveTo>
                  <a:lnTo>
                    <a:pt x="59987" y="0"/>
                  </a:lnTo>
                  <a:lnTo>
                    <a:pt x="59987" y="159214"/>
                  </a:lnTo>
                  <a:lnTo>
                    <a:pt x="0" y="1592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8" name="Forme libre 17">
              <a:extLst>
                <a:ext uri="{FF2B5EF4-FFF2-40B4-BE49-F238E27FC236}">
                  <a16:creationId xmlns:a16="http://schemas.microsoft.com/office/drawing/2014/main" id="{34573827-406C-8989-949C-378D81952B43}"/>
                </a:ext>
              </a:extLst>
            </p:cNvPr>
            <p:cNvSpPr/>
            <p:nvPr/>
          </p:nvSpPr>
          <p:spPr>
            <a:xfrm>
              <a:off x="479498" y="871318"/>
              <a:ext cx="164662" cy="163439"/>
            </a:xfrm>
            <a:custGeom>
              <a:avLst/>
              <a:gdLst>
                <a:gd name="connsiteX0" fmla="*/ 0 w 164662"/>
                <a:gd name="connsiteY0" fmla="*/ 4226 h 163439"/>
                <a:gd name="connsiteX1" fmla="*/ 60303 w 164662"/>
                <a:gd name="connsiteY1" fmla="*/ 4226 h 163439"/>
                <a:gd name="connsiteX2" fmla="*/ 60303 w 164662"/>
                <a:gd name="connsiteY2" fmla="*/ 29826 h 163439"/>
                <a:gd name="connsiteX3" fmla="*/ 113252 w 164662"/>
                <a:gd name="connsiteY3" fmla="*/ 0 h 163439"/>
                <a:gd name="connsiteX4" fmla="*/ 164663 w 164662"/>
                <a:gd name="connsiteY4" fmla="*/ 58741 h 163439"/>
                <a:gd name="connsiteX5" fmla="*/ 164663 w 164662"/>
                <a:gd name="connsiteY5" fmla="*/ 163439 h 163439"/>
                <a:gd name="connsiteX6" fmla="*/ 104351 w 164662"/>
                <a:gd name="connsiteY6" fmla="*/ 163439 h 163439"/>
                <a:gd name="connsiteX7" fmla="*/ 104351 w 164662"/>
                <a:gd name="connsiteY7" fmla="*/ 72163 h 163439"/>
                <a:gd name="connsiteX8" fmla="*/ 84156 w 164662"/>
                <a:gd name="connsiteY8" fmla="*/ 47813 h 163439"/>
                <a:gd name="connsiteX9" fmla="*/ 60287 w 164662"/>
                <a:gd name="connsiteY9" fmla="*/ 75510 h 163439"/>
                <a:gd name="connsiteX10" fmla="*/ 60287 w 164662"/>
                <a:gd name="connsiteY10" fmla="*/ 163439 h 163439"/>
                <a:gd name="connsiteX11" fmla="*/ 0 w 164662"/>
                <a:gd name="connsiteY11" fmla="*/ 163439 h 163439"/>
                <a:gd name="connsiteX12" fmla="*/ 0 w 164662"/>
                <a:gd name="connsiteY12" fmla="*/ 4226 h 16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662" h="163439">
                  <a:moveTo>
                    <a:pt x="0" y="4226"/>
                  </a:moveTo>
                  <a:lnTo>
                    <a:pt x="60303" y="4226"/>
                  </a:lnTo>
                  <a:lnTo>
                    <a:pt x="60303" y="29826"/>
                  </a:lnTo>
                  <a:cubicBezTo>
                    <a:pt x="69175" y="13090"/>
                    <a:pt x="86313" y="0"/>
                    <a:pt x="113252" y="0"/>
                  </a:cubicBezTo>
                  <a:cubicBezTo>
                    <a:pt x="143543" y="0"/>
                    <a:pt x="164663" y="19172"/>
                    <a:pt x="164663" y="58741"/>
                  </a:cubicBezTo>
                  <a:lnTo>
                    <a:pt x="164663" y="163439"/>
                  </a:lnTo>
                  <a:lnTo>
                    <a:pt x="104351" y="163439"/>
                  </a:lnTo>
                  <a:lnTo>
                    <a:pt x="104351" y="72163"/>
                  </a:lnTo>
                  <a:cubicBezTo>
                    <a:pt x="104351" y="56032"/>
                    <a:pt x="98519" y="47813"/>
                    <a:pt x="84156" y="47813"/>
                  </a:cubicBezTo>
                  <a:cubicBezTo>
                    <a:pt x="69159" y="47813"/>
                    <a:pt x="60287" y="56645"/>
                    <a:pt x="60287" y="75510"/>
                  </a:cubicBezTo>
                  <a:lnTo>
                    <a:pt x="60287" y="163439"/>
                  </a:lnTo>
                  <a:lnTo>
                    <a:pt x="0" y="163439"/>
                  </a:lnTo>
                  <a:lnTo>
                    <a:pt x="0" y="4226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C535FB25-BACF-641C-5766-359413AF689F}"/>
                </a:ext>
              </a:extLst>
            </p:cNvPr>
            <p:cNvSpPr/>
            <p:nvPr/>
          </p:nvSpPr>
          <p:spPr>
            <a:xfrm>
              <a:off x="656128" y="871318"/>
              <a:ext cx="178119" cy="167399"/>
            </a:xfrm>
            <a:custGeom>
              <a:avLst/>
              <a:gdLst>
                <a:gd name="connsiteX0" fmla="*/ 0 w 178119"/>
                <a:gd name="connsiteY0" fmla="*/ 85825 h 167399"/>
                <a:gd name="connsiteX1" fmla="*/ 0 w 178119"/>
                <a:gd name="connsiteY1" fmla="*/ 83397 h 167399"/>
                <a:gd name="connsiteX2" fmla="*/ 89353 w 178119"/>
                <a:gd name="connsiteY2" fmla="*/ 0 h 167399"/>
                <a:gd name="connsiteX3" fmla="*/ 178119 w 178119"/>
                <a:gd name="connsiteY3" fmla="*/ 81873 h 167399"/>
                <a:gd name="connsiteX4" fmla="*/ 178119 w 178119"/>
                <a:gd name="connsiteY4" fmla="*/ 84309 h 167399"/>
                <a:gd name="connsiteX5" fmla="*/ 89053 w 178119"/>
                <a:gd name="connsiteY5" fmla="*/ 167400 h 167399"/>
                <a:gd name="connsiteX6" fmla="*/ 0 w 178119"/>
                <a:gd name="connsiteY6" fmla="*/ 85825 h 167399"/>
                <a:gd name="connsiteX7" fmla="*/ 116924 w 178119"/>
                <a:gd name="connsiteY7" fmla="*/ 84590 h 167399"/>
                <a:gd name="connsiteX8" fmla="*/ 116924 w 178119"/>
                <a:gd name="connsiteY8" fmla="*/ 82453 h 167399"/>
                <a:gd name="connsiteX9" fmla="*/ 89372 w 178119"/>
                <a:gd name="connsiteY9" fmla="*/ 44101 h 167399"/>
                <a:gd name="connsiteX10" fmla="*/ 60912 w 178119"/>
                <a:gd name="connsiteY10" fmla="*/ 81542 h 167399"/>
                <a:gd name="connsiteX11" fmla="*/ 60912 w 178119"/>
                <a:gd name="connsiteY11" fmla="*/ 83977 h 167399"/>
                <a:gd name="connsiteX12" fmla="*/ 89372 w 178119"/>
                <a:gd name="connsiteY12" fmla="*/ 123240 h 167399"/>
                <a:gd name="connsiteX13" fmla="*/ 116924 w 178119"/>
                <a:gd name="connsiteY13" fmla="*/ 84590 h 16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119" h="167399">
                  <a:moveTo>
                    <a:pt x="0" y="85825"/>
                  </a:moveTo>
                  <a:lnTo>
                    <a:pt x="0" y="83397"/>
                  </a:lnTo>
                  <a:cubicBezTo>
                    <a:pt x="0" y="31649"/>
                    <a:pt x="38874" y="0"/>
                    <a:pt x="89353" y="0"/>
                  </a:cubicBezTo>
                  <a:cubicBezTo>
                    <a:pt x="139243" y="0"/>
                    <a:pt x="178119" y="30738"/>
                    <a:pt x="178119" y="81873"/>
                  </a:cubicBezTo>
                  <a:lnTo>
                    <a:pt x="178119" y="84309"/>
                  </a:lnTo>
                  <a:cubicBezTo>
                    <a:pt x="178119" y="136654"/>
                    <a:pt x="138962" y="167400"/>
                    <a:pt x="89053" y="167400"/>
                  </a:cubicBezTo>
                  <a:cubicBezTo>
                    <a:pt x="39148" y="167400"/>
                    <a:pt x="0" y="138178"/>
                    <a:pt x="0" y="85825"/>
                  </a:cubicBezTo>
                  <a:close/>
                  <a:moveTo>
                    <a:pt x="116924" y="84590"/>
                  </a:moveTo>
                  <a:lnTo>
                    <a:pt x="116924" y="82453"/>
                  </a:lnTo>
                  <a:cubicBezTo>
                    <a:pt x="116924" y="57498"/>
                    <a:pt x="108042" y="44101"/>
                    <a:pt x="89372" y="44101"/>
                  </a:cubicBezTo>
                  <a:cubicBezTo>
                    <a:pt x="71041" y="44101"/>
                    <a:pt x="60912" y="56587"/>
                    <a:pt x="60912" y="81542"/>
                  </a:cubicBezTo>
                  <a:lnTo>
                    <a:pt x="60912" y="83977"/>
                  </a:lnTo>
                  <a:cubicBezTo>
                    <a:pt x="60912" y="109843"/>
                    <a:pt x="70074" y="123240"/>
                    <a:pt x="89372" y="123240"/>
                  </a:cubicBezTo>
                  <a:cubicBezTo>
                    <a:pt x="107732" y="123265"/>
                    <a:pt x="116924" y="109868"/>
                    <a:pt x="116924" y="84590"/>
                  </a:cubicBez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9B69E3E6-7D41-7D97-6AA4-A089A3679D19}"/>
                </a:ext>
              </a:extLst>
            </p:cNvPr>
            <p:cNvSpPr/>
            <p:nvPr/>
          </p:nvSpPr>
          <p:spPr>
            <a:xfrm>
              <a:off x="393624" y="800149"/>
              <a:ext cx="63919" cy="63562"/>
            </a:xfrm>
            <a:custGeom>
              <a:avLst/>
              <a:gdLst>
                <a:gd name="connsiteX0" fmla="*/ 63920 w 63919"/>
                <a:gd name="connsiteY0" fmla="*/ 31781 h 63562"/>
                <a:gd name="connsiteX1" fmla="*/ 58536 w 63919"/>
                <a:gd name="connsiteY1" fmla="*/ 14128 h 63562"/>
                <a:gd name="connsiteX2" fmla="*/ 44199 w 63919"/>
                <a:gd name="connsiteY2" fmla="*/ 2422 h 63562"/>
                <a:gd name="connsiteX3" fmla="*/ 25736 w 63919"/>
                <a:gd name="connsiteY3" fmla="*/ 608 h 63562"/>
                <a:gd name="connsiteX4" fmla="*/ 9372 w 63919"/>
                <a:gd name="connsiteY4" fmla="*/ 9297 h 63562"/>
                <a:gd name="connsiteX5" fmla="*/ 619 w 63919"/>
                <a:gd name="connsiteY5" fmla="*/ 25561 h 63562"/>
                <a:gd name="connsiteX6" fmla="*/ 2424 w 63919"/>
                <a:gd name="connsiteY6" fmla="*/ 43921 h 63562"/>
                <a:gd name="connsiteX7" fmla="*/ 14178 w 63919"/>
                <a:gd name="connsiteY7" fmla="*/ 58191 h 63562"/>
                <a:gd name="connsiteX8" fmla="*/ 31926 w 63919"/>
                <a:gd name="connsiteY8" fmla="*/ 63563 h 63562"/>
                <a:gd name="connsiteX9" fmla="*/ 44170 w 63919"/>
                <a:gd name="connsiteY9" fmla="*/ 61155 h 63562"/>
                <a:gd name="connsiteX10" fmla="*/ 54551 w 63919"/>
                <a:gd name="connsiteY10" fmla="*/ 54268 h 63562"/>
                <a:gd name="connsiteX11" fmla="*/ 61486 w 63919"/>
                <a:gd name="connsiteY11" fmla="*/ 43953 h 63562"/>
                <a:gd name="connsiteX12" fmla="*/ 63920 w 63919"/>
                <a:gd name="connsiteY12" fmla="*/ 31781 h 63562"/>
                <a:gd name="connsiteX13" fmla="*/ 63920 w 63919"/>
                <a:gd name="connsiteY13" fmla="*/ 31781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81"/>
                  </a:moveTo>
                  <a:cubicBezTo>
                    <a:pt x="63920" y="25497"/>
                    <a:pt x="62047" y="19354"/>
                    <a:pt x="58536" y="14128"/>
                  </a:cubicBezTo>
                  <a:cubicBezTo>
                    <a:pt x="55025" y="8902"/>
                    <a:pt x="50038" y="4829"/>
                    <a:pt x="44199" y="2422"/>
                  </a:cubicBezTo>
                  <a:cubicBezTo>
                    <a:pt x="38361" y="16"/>
                    <a:pt x="31936" y="-615"/>
                    <a:pt x="25736" y="608"/>
                  </a:cubicBezTo>
                  <a:cubicBezTo>
                    <a:pt x="19540" y="1832"/>
                    <a:pt x="13843" y="4855"/>
                    <a:pt x="9372" y="9297"/>
                  </a:cubicBezTo>
                  <a:cubicBezTo>
                    <a:pt x="4903" y="13738"/>
                    <a:pt x="1857" y="19398"/>
                    <a:pt x="619" y="25561"/>
                  </a:cubicBezTo>
                  <a:cubicBezTo>
                    <a:pt x="-619" y="31724"/>
                    <a:pt x="9" y="38113"/>
                    <a:pt x="2424" y="43921"/>
                  </a:cubicBezTo>
                  <a:cubicBezTo>
                    <a:pt x="4839" y="49729"/>
                    <a:pt x="8930" y="54695"/>
                    <a:pt x="14178" y="58191"/>
                  </a:cubicBezTo>
                  <a:cubicBezTo>
                    <a:pt x="19430" y="61687"/>
                    <a:pt x="25607" y="63556"/>
                    <a:pt x="31926" y="63563"/>
                  </a:cubicBezTo>
                  <a:cubicBezTo>
                    <a:pt x="36127" y="63568"/>
                    <a:pt x="40285" y="62750"/>
                    <a:pt x="44170" y="61155"/>
                  </a:cubicBezTo>
                  <a:cubicBezTo>
                    <a:pt x="48052" y="59560"/>
                    <a:pt x="51579" y="57220"/>
                    <a:pt x="54551" y="54268"/>
                  </a:cubicBezTo>
                  <a:cubicBezTo>
                    <a:pt x="57520" y="51317"/>
                    <a:pt x="59877" y="47811"/>
                    <a:pt x="61486" y="43953"/>
                  </a:cubicBezTo>
                  <a:cubicBezTo>
                    <a:pt x="63094" y="40094"/>
                    <a:pt x="63920" y="35958"/>
                    <a:pt x="63920" y="31781"/>
                  </a:cubicBezTo>
                  <a:lnTo>
                    <a:pt x="63920" y="31781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A8449D36-B5EC-445D-9B28-099725D1328A}"/>
                </a:ext>
              </a:extLst>
            </p:cNvPr>
            <p:cNvSpPr/>
            <p:nvPr/>
          </p:nvSpPr>
          <p:spPr>
            <a:xfrm>
              <a:off x="838197" y="975196"/>
              <a:ext cx="63919" cy="63562"/>
            </a:xfrm>
            <a:custGeom>
              <a:avLst/>
              <a:gdLst>
                <a:gd name="connsiteX0" fmla="*/ 63920 w 63919"/>
                <a:gd name="connsiteY0" fmla="*/ 31732 h 63562"/>
                <a:gd name="connsiteX1" fmla="*/ 58507 w 63919"/>
                <a:gd name="connsiteY1" fmla="*/ 14087 h 63562"/>
                <a:gd name="connsiteX2" fmla="*/ 44151 w 63919"/>
                <a:gd name="connsiteY2" fmla="*/ 2403 h 63562"/>
                <a:gd name="connsiteX3" fmla="*/ 25688 w 63919"/>
                <a:gd name="connsiteY3" fmla="*/ 618 h 63562"/>
                <a:gd name="connsiteX4" fmla="*/ 9336 w 63919"/>
                <a:gd name="connsiteY4" fmla="*/ 9332 h 63562"/>
                <a:gd name="connsiteX5" fmla="*/ 609 w 63919"/>
                <a:gd name="connsiteY5" fmla="*/ 25610 h 63562"/>
                <a:gd name="connsiteX6" fmla="*/ 2440 w 63919"/>
                <a:gd name="connsiteY6" fmla="*/ 43967 h 63562"/>
                <a:gd name="connsiteX7" fmla="*/ 14220 w 63919"/>
                <a:gd name="connsiteY7" fmla="*/ 58218 h 63562"/>
                <a:gd name="connsiteX8" fmla="*/ 31978 w 63919"/>
                <a:gd name="connsiteY8" fmla="*/ 63563 h 63562"/>
                <a:gd name="connsiteX9" fmla="*/ 44212 w 63919"/>
                <a:gd name="connsiteY9" fmla="*/ 61134 h 63562"/>
                <a:gd name="connsiteX10" fmla="*/ 54583 w 63919"/>
                <a:gd name="connsiteY10" fmla="*/ 54231 h 63562"/>
                <a:gd name="connsiteX11" fmla="*/ 61502 w 63919"/>
                <a:gd name="connsiteY11" fmla="*/ 43905 h 63562"/>
                <a:gd name="connsiteX12" fmla="*/ 63920 w 63919"/>
                <a:gd name="connsiteY12" fmla="*/ 31732 h 63562"/>
                <a:gd name="connsiteX13" fmla="*/ 63920 w 63919"/>
                <a:gd name="connsiteY13" fmla="*/ 31732 h 6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19" h="63562">
                  <a:moveTo>
                    <a:pt x="63920" y="31732"/>
                  </a:moveTo>
                  <a:cubicBezTo>
                    <a:pt x="63910" y="25447"/>
                    <a:pt x="62027" y="19307"/>
                    <a:pt x="58507" y="14087"/>
                  </a:cubicBezTo>
                  <a:cubicBezTo>
                    <a:pt x="54990" y="8867"/>
                    <a:pt x="49993" y="4801"/>
                    <a:pt x="44151" y="2403"/>
                  </a:cubicBezTo>
                  <a:cubicBezTo>
                    <a:pt x="38309" y="6"/>
                    <a:pt x="31884" y="-615"/>
                    <a:pt x="25688" y="618"/>
                  </a:cubicBezTo>
                  <a:cubicBezTo>
                    <a:pt x="19492" y="1851"/>
                    <a:pt x="13801" y="4884"/>
                    <a:pt x="9336" y="9332"/>
                  </a:cubicBezTo>
                  <a:cubicBezTo>
                    <a:pt x="4871" y="13780"/>
                    <a:pt x="1834" y="19445"/>
                    <a:pt x="609" y="25610"/>
                  </a:cubicBezTo>
                  <a:cubicBezTo>
                    <a:pt x="-619" y="31774"/>
                    <a:pt x="19" y="38162"/>
                    <a:pt x="2440" y="43967"/>
                  </a:cubicBezTo>
                  <a:cubicBezTo>
                    <a:pt x="4865" y="49771"/>
                    <a:pt x="8962" y="54730"/>
                    <a:pt x="14220" y="58218"/>
                  </a:cubicBezTo>
                  <a:cubicBezTo>
                    <a:pt x="19479" y="61706"/>
                    <a:pt x="25656" y="63566"/>
                    <a:pt x="31978" y="63563"/>
                  </a:cubicBezTo>
                  <a:cubicBezTo>
                    <a:pt x="36175" y="63561"/>
                    <a:pt x="40334" y="62736"/>
                    <a:pt x="44212" y="61134"/>
                  </a:cubicBezTo>
                  <a:cubicBezTo>
                    <a:pt x="48091" y="59533"/>
                    <a:pt x="51614" y="57187"/>
                    <a:pt x="54583" y="54231"/>
                  </a:cubicBezTo>
                  <a:cubicBezTo>
                    <a:pt x="57549" y="51275"/>
                    <a:pt x="59900" y="47766"/>
                    <a:pt x="61502" y="43905"/>
                  </a:cubicBezTo>
                  <a:cubicBezTo>
                    <a:pt x="63104" y="40045"/>
                    <a:pt x="63926" y="35908"/>
                    <a:pt x="63920" y="31732"/>
                  </a:cubicBezTo>
                  <a:lnTo>
                    <a:pt x="63920" y="31732"/>
                  </a:lnTo>
                  <a:close/>
                </a:path>
              </a:pathLst>
            </a:custGeom>
            <a:solidFill>
              <a:srgbClr val="051B31"/>
            </a:solidFill>
            <a:ln w="31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67287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5475" y="1476374"/>
            <a:ext cx="10790377" cy="62865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5475" y="3042708"/>
            <a:ext cx="15135225" cy="725223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-1980441" y="8165573"/>
            <a:ext cx="4901147" cy="60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1300" b="0" i="0" kern="1200" dirty="0">
                <a:solidFill>
                  <a:schemeClr val="accent2"/>
                </a:solidFill>
                <a:latin typeface="Graphik Light" panose="020B0403030202060203" pitchFamily="34" charset="77"/>
                <a:ea typeface="+mn-ea"/>
                <a:cs typeface="+mn-cs"/>
              </a:defRPr>
            </a:lvl1pPr>
          </a:lstStyle>
          <a:p>
            <a:r>
              <a:rPr lang="fr-FR"/>
              <a:t>[INTERNE] • Schémas Présentations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483110-9E54-6737-B7C0-F1F7E958F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971" y="5410729"/>
            <a:ext cx="559204" cy="6085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350" b="0" i="0" kern="1200" smtClean="0">
                <a:solidFill>
                  <a:srgbClr val="051B31"/>
                </a:solidFill>
                <a:latin typeface="Graphik Light" pitchFamily="34" charset="0"/>
                <a:ea typeface="Graphik Light" pitchFamily="34" charset="-122"/>
                <a:cs typeface="Graphik Light" pitchFamily="34" charset="-120"/>
              </a:defRPr>
            </a:lvl1pPr>
          </a:lstStyle>
          <a:p>
            <a:fld id="{5518557C-7C33-A449-BE2B-DD9B58F4A5B0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733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3" r:id="rId3"/>
    <p:sldLayoutId id="2147483680" r:id="rId4"/>
    <p:sldLayoutId id="2147483692" r:id="rId5"/>
    <p:sldLayoutId id="2147483668" r:id="rId6"/>
    <p:sldLayoutId id="2147483693" r:id="rId7"/>
    <p:sldLayoutId id="2147483694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89" r:id="rId16"/>
    <p:sldLayoutId id="2147483677" r:id="rId17"/>
    <p:sldLayoutId id="2147483678" r:id="rId18"/>
    <p:sldLayoutId id="2147483679" r:id="rId19"/>
    <p:sldLayoutId id="2147483681" r:id="rId20"/>
    <p:sldLayoutId id="2147483682" r:id="rId21"/>
    <p:sldLayoutId id="2147483691" r:id="rId22"/>
    <p:sldLayoutId id="2147483665" r:id="rId23"/>
    <p:sldLayoutId id="2147483666" r:id="rId24"/>
    <p:sldLayoutId id="2147483690" r:id="rId25"/>
  </p:sldLayoutIdLst>
  <p:hf hd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4500" b="1" i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600" rtl="0" eaLnBrk="1" latinLnBrk="0" hangingPunct="1">
        <a:lnSpc>
          <a:spcPct val="100000"/>
        </a:lnSpc>
        <a:spcBef>
          <a:spcPts val="1500"/>
        </a:spcBef>
        <a:buFont typeface="Arial" panose="020B0604020202020204" pitchFamily="34" charset="0"/>
        <a:buNone/>
        <a:defRPr sz="2400" b="0" i="0" kern="1200">
          <a:solidFill>
            <a:schemeClr val="tx2"/>
          </a:solidFill>
          <a:latin typeface="Graphik Regular" panose="020B0503030202060203" pitchFamily="34" charset="77"/>
          <a:ea typeface="+mn-ea"/>
          <a:cs typeface="+mn-cs"/>
        </a:defRPr>
      </a:lvl1pPr>
      <a:lvl2pPr marL="358775" indent="-358775" algn="l" defTabSz="13716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tabLst/>
        <a:defRPr sz="2200" b="0" i="0" kern="1200">
          <a:solidFill>
            <a:schemeClr val="tx2"/>
          </a:solidFill>
          <a:latin typeface="Graphik Regular" panose="020B0503030202060203" pitchFamily="34" charset="77"/>
          <a:ea typeface="+mn-ea"/>
          <a:cs typeface="+mn-cs"/>
        </a:defRPr>
      </a:lvl2pPr>
      <a:lvl3pPr marL="814388" indent="-312738" algn="l" defTabSz="13716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tabLst/>
        <a:defRPr sz="2200" b="0" i="0" kern="1200">
          <a:solidFill>
            <a:schemeClr val="tx2"/>
          </a:solidFill>
          <a:latin typeface="Graphik Regular" panose="020B0503030202060203" pitchFamily="34" charset="77"/>
          <a:ea typeface="+mn-ea"/>
          <a:cs typeface="+mn-cs"/>
        </a:defRPr>
      </a:lvl3pPr>
      <a:lvl4pPr marL="1341438" indent="-360363" algn="l" defTabSz="13716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tabLst/>
        <a:defRPr sz="2200" b="0" i="0" kern="1200">
          <a:solidFill>
            <a:schemeClr val="tx2"/>
          </a:solidFill>
          <a:latin typeface="Graphik Regular" panose="020B0503030202060203" pitchFamily="34" charset="77"/>
          <a:ea typeface="+mn-ea"/>
          <a:cs typeface="+mn-cs"/>
        </a:defRPr>
      </a:lvl4pPr>
      <a:lvl5pPr marL="1963738" indent="-382588" algn="l" defTabSz="13716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tabLst/>
        <a:defRPr sz="2200" b="0" i="0" kern="1200">
          <a:solidFill>
            <a:schemeClr val="tx2"/>
          </a:solidFill>
          <a:latin typeface="Graphik Regular" panose="020B0503030202060203" pitchFamily="34" charset="77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6.jpeg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gif"/><Relationship Id="rId5" Type="http://schemas.openxmlformats.org/officeDocument/2006/relationships/image" Target="../media/image27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thedailywtf.com/" TargetMode="External"/><Relationship Id="rId3" Type="http://schemas.openxmlformats.org/officeDocument/2006/relationships/hyperlink" Target="https://en.wikipedia.org/wiki/Java_class_file#The_constant_pool" TargetMode="External"/><Relationship Id="rId7" Type="http://schemas.openxmlformats.org/officeDocument/2006/relationships/hyperlink" Target="https://www.reddit.com/r/programminghorror/" TargetMode="External"/><Relationship Id="rId2" Type="http://schemas.openxmlformats.org/officeDocument/2006/relationships/hyperlink" Target="https://www.baeldung.com/java-single-file-source-code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pmjs.com/package/is-odd" TargetMode="External"/><Relationship Id="rId5" Type="http://schemas.openxmlformats.org/officeDocument/2006/relationships/hyperlink" Target="https://www.geeksforgeeks.org/java-program-to-check-if-a-given-integer-is-odd-or-even/" TargetMode="External"/><Relationship Id="rId10" Type="http://schemas.openxmlformats.org/officeDocument/2006/relationships/image" Target="../media/image8.svg"/><Relationship Id="rId4" Type="http://schemas.openxmlformats.org/officeDocument/2006/relationships/hyperlink" Target="https://www.geeksforgeeks.org/check-if-a-number-is-odd-or-even-using-bitwise-operators/" TargetMode="External"/><Relationship Id="rId9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reddit.com/r/programminghorror/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andreasjhkarlsson.github.io/jekyll/update/2023/12/27/4-billion-if-statements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5.png"/><Relationship Id="rId4" Type="http://schemas.openxmlformats.org/officeDocument/2006/relationships/image" Target="../media/image8.sv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QuickStyle" Target="../diagrams/quickStyle3.xml"/><Relationship Id="rId18" Type="http://schemas.openxmlformats.org/officeDocument/2006/relationships/diagramQuickStyle" Target="../diagrams/quickStyle4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.xml"/><Relationship Id="rId12" Type="http://schemas.openxmlformats.org/officeDocument/2006/relationships/diagramLayout" Target="../diagrams/layout3.xml"/><Relationship Id="rId17" Type="http://schemas.openxmlformats.org/officeDocument/2006/relationships/diagramLayout" Target="../diagrams/layout4.xml"/><Relationship Id="rId2" Type="http://schemas.openxmlformats.org/officeDocument/2006/relationships/notesSlide" Target="../notesSlides/notesSlide4.xml"/><Relationship Id="rId16" Type="http://schemas.openxmlformats.org/officeDocument/2006/relationships/diagramData" Target="../diagrams/data4.xml"/><Relationship Id="rId20" Type="http://schemas.microsoft.com/office/2007/relationships/diagramDrawing" Target="../diagrams/drawing4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2.xml"/><Relationship Id="rId11" Type="http://schemas.openxmlformats.org/officeDocument/2006/relationships/diagramData" Target="../diagrams/data3.xml"/><Relationship Id="rId5" Type="http://schemas.openxmlformats.org/officeDocument/2006/relationships/diagramData" Target="../diagrams/data2.xml"/><Relationship Id="rId15" Type="http://schemas.microsoft.com/office/2007/relationships/diagramDrawing" Target="../diagrams/drawing3.xml"/><Relationship Id="rId10" Type="http://schemas.openxmlformats.org/officeDocument/2006/relationships/image" Target="../media/image15.png"/><Relationship Id="rId19" Type="http://schemas.openxmlformats.org/officeDocument/2006/relationships/diagramColors" Target="../diagrams/colors4.xml"/><Relationship Id="rId4" Type="http://schemas.openxmlformats.org/officeDocument/2006/relationships/image" Target="../media/image8.svg"/><Relationship Id="rId9" Type="http://schemas.microsoft.com/office/2007/relationships/diagramDrawing" Target="../diagrams/drawing2.xml"/><Relationship Id="rId14" Type="http://schemas.openxmlformats.org/officeDocument/2006/relationships/diagramColors" Target="../diagrams/colors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9F8BDF0-D393-726F-B607-1BD1912921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6911" y="6534827"/>
            <a:ext cx="8069226" cy="608542"/>
          </a:xfrm>
        </p:spPr>
        <p:txBody>
          <a:bodyPr tIns="108000" anchor="t"/>
          <a:lstStyle/>
          <a:p>
            <a:r>
              <a:rPr lang="fr-FR" dirty="0">
                <a:solidFill>
                  <a:schemeClr val="accent5">
                    <a:lumMod val="50000"/>
                  </a:schemeClr>
                </a:solidFill>
                <a:latin typeface="Graphik Regular"/>
              </a:rPr>
              <a:t>Janvier 2024 – Faisons la java</a:t>
            </a: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13853289-9564-C413-939E-DD087400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911" y="3756074"/>
            <a:ext cx="11279842" cy="2683860"/>
          </a:xfrm>
        </p:spPr>
        <p:txBody>
          <a:bodyPr/>
          <a:lstStyle/>
          <a:p>
            <a:r>
              <a:rPr lang="fr-FR" sz="5400" b="0" dirty="0" err="1">
                <a:latin typeface="+mn-lt"/>
              </a:rPr>
              <a:t>OddOrEven</a:t>
            </a:r>
            <a:r>
              <a:rPr lang="fr-FR" sz="5400" b="0" dirty="0">
                <a:latin typeface="+mn-lt"/>
              </a:rPr>
              <a:t>(n)</a:t>
            </a:r>
            <a:br>
              <a:rPr lang="fr-FR" sz="6600" dirty="0"/>
            </a:br>
            <a:r>
              <a:rPr lang="fr-FR" sz="6600" dirty="0"/>
              <a:t>The </a:t>
            </a:r>
            <a:r>
              <a:rPr lang="fr-FR" sz="6600" dirty="0" err="1"/>
              <a:t>dumb</a:t>
            </a:r>
            <a:r>
              <a:rPr lang="fr-FR" sz="6600" dirty="0"/>
              <a:t> </a:t>
            </a:r>
            <a:r>
              <a:rPr lang="fr-FR" sz="6600" dirty="0" err="1"/>
              <a:t>way</a:t>
            </a:r>
            <a:r>
              <a:rPr lang="fr-FR" sz="6600" dirty="0"/>
              <a:t>… to </a:t>
            </a:r>
            <a:r>
              <a:rPr lang="fr-FR" sz="6600" dirty="0" err="1"/>
              <a:t>learn</a:t>
            </a:r>
            <a:r>
              <a:rPr lang="fr-FR" sz="6600" dirty="0"/>
              <a:t> </a:t>
            </a:r>
            <a:r>
              <a:rPr lang="fr-FR" sz="6600" dirty="0" err="1"/>
              <a:t>things</a:t>
            </a:r>
            <a:endParaRPr lang="fr-FR" sz="7200" dirty="0"/>
          </a:p>
        </p:txBody>
      </p:sp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0CCEF9B2-DFFE-3B9E-1A1A-C56EA00CC0D2}"/>
              </a:ext>
            </a:extLst>
          </p:cNvPr>
          <p:cNvSpPr txBox="1">
            <a:spLocks/>
          </p:cNvSpPr>
          <p:nvPr/>
        </p:nvSpPr>
        <p:spPr>
          <a:xfrm>
            <a:off x="1828712" y="8467951"/>
            <a:ext cx="3415774" cy="8836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fr-FR" sz="1350" b="0" i="0" kern="1200" smtClean="0">
                <a:solidFill>
                  <a:srgbClr val="051B31"/>
                </a:solidFill>
                <a:latin typeface="Graphik-Light" pitchFamily="34" charset="0"/>
                <a:ea typeface="Graphik-Light" pitchFamily="34" charset="-122"/>
                <a:cs typeface="Graphik-Light" pitchFamily="34" charset="-12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2800" dirty="0">
                <a:latin typeface="Graphik Medium" panose="020B0503030202060203" pitchFamily="34" charset="77"/>
                <a:ea typeface="Graphik-Light"/>
              </a:rPr>
              <a:t>Léo </a:t>
            </a:r>
            <a:r>
              <a:rPr lang="fr-FR" sz="2800" dirty="0" err="1">
                <a:latin typeface="Graphik Medium" panose="020B0503030202060203" pitchFamily="34" charset="77"/>
                <a:ea typeface="Graphik-Light"/>
              </a:rPr>
              <a:t>Mouly</a:t>
            </a:r>
            <a:endParaRPr lang="fr-FR" sz="2800" dirty="0">
              <a:latin typeface="Graphik Medium" panose="020B0503030202060203" pitchFamily="34" charset="77"/>
              <a:ea typeface="Graphik-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90789E-CD3C-30FC-0EB7-6B39B6DCA1DA}"/>
              </a:ext>
            </a:extLst>
          </p:cNvPr>
          <p:cNvSpPr/>
          <p:nvPr/>
        </p:nvSpPr>
        <p:spPr>
          <a:xfrm>
            <a:off x="1736911" y="8224419"/>
            <a:ext cx="48604" cy="18768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latin typeface="+mj-lt"/>
            </a:endParaRP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35B94452-72EC-4523-C631-C63627C7D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665913" y="5366478"/>
            <a:ext cx="2347923" cy="69895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244993F-A7F3-3C1A-B6A0-DB94D8FC725E}"/>
              </a:ext>
            </a:extLst>
          </p:cNvPr>
          <p:cNvSpPr txBox="1"/>
          <p:nvPr/>
        </p:nvSpPr>
        <p:spPr>
          <a:xfrm>
            <a:off x="3657600" y="38277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3182149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4E7F6D-36DA-FD9E-2339-459E22218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4098B22A-FBE2-4DCC-D378-ED411DE99F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65455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>
                <a:sym typeface="Wingdings" pitchFamily="2" charset="2"/>
              </a:rPr>
              <a:t>Golfed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limité à </a:t>
            </a:r>
            <a:r>
              <a:rPr lang="fr-FR" i="1" dirty="0">
                <a:solidFill>
                  <a:srgbClr val="FF0000"/>
                </a:solidFill>
                <a:sym typeface="Wingdings" pitchFamily="2" charset="2"/>
              </a:rPr>
              <a:t>n &lt; 5461 </a:t>
            </a:r>
            <a:r>
              <a:rPr lang="fr-FR" dirty="0">
                <a:sym typeface="Wingdings" pitchFamily="2" charset="2"/>
              </a:rPr>
              <a:t>(+25%)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La taille maximale d’une méthode de </a:t>
            </a:r>
            <a:r>
              <a:rPr lang="fr-FR" sz="2400" dirty="0">
                <a:latin typeface="+mn-lt"/>
              </a:rPr>
              <a:t>65535 bytes s’applique au </a:t>
            </a:r>
            <a:r>
              <a:rPr lang="fr-FR" sz="2400" dirty="0" err="1">
                <a:latin typeface="+mn-lt"/>
              </a:rPr>
              <a:t>bytecode</a:t>
            </a:r>
            <a:r>
              <a:rPr lang="fr-FR" sz="2400" dirty="0">
                <a:latin typeface="+mn-lt"/>
              </a:rPr>
              <a:t>, pas au code java </a:t>
            </a:r>
            <a:r>
              <a:rPr lang="fr-FR" sz="2400" dirty="0">
                <a:latin typeface="+mn-lt"/>
                <a:sym typeface="Wingdings" pitchFamily="2" charset="2"/>
              </a:rPr>
              <a:t>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Seul l’</a:t>
            </a:r>
            <a:r>
              <a:rPr lang="fr-FR" sz="2400" dirty="0" err="1">
                <a:latin typeface="+mn-lt"/>
                <a:sym typeface="Wingdings" pitchFamily="2" charset="2"/>
              </a:rPr>
              <a:t>extract</a:t>
            </a:r>
            <a:r>
              <a:rPr lang="fr-FR" sz="2400" dirty="0">
                <a:latin typeface="+mn-lt"/>
                <a:sym typeface="Wingdings" pitchFamily="2" charset="2"/>
              </a:rPr>
              <a:t> </a:t>
            </a:r>
            <a:r>
              <a:rPr lang="fr-FR" sz="2400" dirty="0" err="1">
                <a:latin typeface="+mn-lt"/>
                <a:sym typeface="Wingdings" pitchFamily="2" charset="2"/>
              </a:rPr>
              <a:t>method</a:t>
            </a:r>
            <a:r>
              <a:rPr lang="fr-FR" sz="2400" dirty="0">
                <a:latin typeface="+mn-lt"/>
                <a:sym typeface="Wingdings" pitchFamily="2" charset="2"/>
              </a:rPr>
              <a:t> est intéressant dans le </a:t>
            </a:r>
            <a:r>
              <a:rPr lang="fr-FR" sz="2400" dirty="0" err="1">
                <a:latin typeface="+mn-lt"/>
                <a:sym typeface="Wingdings" pitchFamily="2" charset="2"/>
              </a:rPr>
              <a:t>golfing</a:t>
            </a:r>
            <a:r>
              <a:rPr lang="fr-FR" sz="2400" dirty="0">
                <a:latin typeface="+mn-lt"/>
                <a:sym typeface="Wingdings" pitchFamily="2" charset="2"/>
              </a:rPr>
              <a:t> ici, pas les économies de caractères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OddOrEven.java:2: 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error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: code 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too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 large 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  <a:sym typeface="Wingdings" pitchFamily="2" charset="2"/>
              </a:rPr>
              <a:t>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fr-FR" sz="2400" dirty="0">
              <a:latin typeface="+mn-lt"/>
              <a:sym typeface="Wingdings" pitchFamily="2" charset="2"/>
            </a:endParaRPr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77A8B8-44D7-65D1-2979-EEEB805CF4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2D0424B1-3ED7-1C88-6297-4207D96805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38ADC8-B40C-8AF8-F23F-ABF7A0B9B70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CE74B328-0B21-1B6B-47A5-4A23D14ED6CE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5ABDA3F-3892-FDBB-A86B-36161930460B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3B9F5484-6FD7-E755-CB75-A1C59A3BC9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6723A84-211A-06FD-9154-DBE903C52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919" y="5358790"/>
            <a:ext cx="6956425" cy="551716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DE58D9E-7448-A9C6-7F63-98414C127F78}"/>
              </a:ext>
            </a:extLst>
          </p:cNvPr>
          <p:cNvSpPr txBox="1"/>
          <p:nvPr/>
        </p:nvSpPr>
        <p:spPr>
          <a:xfrm>
            <a:off x="14663651" y="10274531"/>
            <a:ext cx="14900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 err="1"/>
              <a:t>Bytecode</a:t>
            </a:r>
            <a:r>
              <a:rPr lang="fr-FR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64448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181DC-8F68-F3A7-A9D5-D86396A7B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ED77A3-2A0B-81E1-07A1-1990E5A8A6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CD505301-D78C-F86F-7E9B-C56A896DA5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D7B492-A0F9-44E4-B9E0-8C4C35FFE75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D53F4BF-235E-2145-D8C4-6AB1512FF90E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FE0BBA54-0846-E42E-CBDC-91977C0A12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6148" name="Picture 4" descr="Difference Between Source Code and Bytecode | Compare the Difference  Between Similar Terms">
            <a:extLst>
              <a:ext uri="{FF2B5EF4-FFF2-40B4-BE49-F238E27FC236}">
                <a16:creationId xmlns:a16="http://schemas.microsoft.com/office/drawing/2014/main" id="{529909C5-3E97-3007-E48E-2D0D9AEDC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871" y="2838449"/>
            <a:ext cx="8075905" cy="745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030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39DCA-7414-2E57-8133-1C804995C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0366383-BC80-958C-82FC-7BA58DAFA6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65455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Split </a:t>
            </a:r>
            <a:r>
              <a:rPr lang="fr-FR" dirty="0" err="1">
                <a:sym typeface="Wingdings" pitchFamily="2" charset="2"/>
              </a:rPr>
              <a:t>methods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long </a:t>
            </a:r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n &lt; </a:t>
            </a:r>
            <a:r>
              <a:rPr lang="fr-FR" dirty="0">
                <a:solidFill>
                  <a:srgbClr val="FF0000"/>
                </a:solidFill>
                <a:effectLst/>
              </a:rPr>
              <a:t>32739 (</a:t>
            </a:r>
            <a:r>
              <a:rPr lang="fr-FR" dirty="0">
                <a:solidFill>
                  <a:srgbClr val="FF0000"/>
                </a:solidFill>
              </a:rPr>
              <a:t>≈2^15</a:t>
            </a:r>
            <a:r>
              <a:rPr lang="fr-FR" dirty="0">
                <a:solidFill>
                  <a:srgbClr val="FF0000"/>
                </a:solidFill>
                <a:effectLst/>
              </a:rPr>
              <a:t>)</a:t>
            </a:r>
            <a:endParaRPr lang="fr-FR" dirty="0">
              <a:solidFill>
                <a:srgbClr val="FF0000"/>
              </a:solidFill>
              <a:sym typeface="Wingdings" pitchFamily="2" charset="2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latin typeface="Source Code Pro" panose="020F0502020204030204" pitchFamily="34" charset="0"/>
              </a:rPr>
              <a:t>OddOrEven.java:2: « </a:t>
            </a:r>
            <a:r>
              <a:rPr lang="fr-FR" sz="20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too</a:t>
            </a:r>
            <a:r>
              <a:rPr lang="fr-FR" sz="2000" dirty="0">
                <a:solidFill>
                  <a:srgbClr val="000000"/>
                </a:solidFill>
                <a:latin typeface="Source Code Pro" panose="020F0502020204030204" pitchFamily="34" charset="0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many</a:t>
            </a:r>
            <a:r>
              <a:rPr lang="fr-FR" sz="2000" dirty="0">
                <a:solidFill>
                  <a:srgbClr val="000000"/>
                </a:solidFill>
                <a:latin typeface="Source Code Pro" panose="020F0502020204030204" pitchFamily="34" charset="0"/>
              </a:rPr>
              <a:t> constants »</a:t>
            </a:r>
            <a:endParaRPr lang="fr-FR" sz="2000" dirty="0">
              <a:solidFill>
                <a:srgbClr val="000000"/>
              </a:solidFill>
              <a:latin typeface="Source Code Pro" panose="020F0502020204030204" pitchFamily="34" charset="0"/>
              <a:sym typeface="Wingdings" pitchFamily="2" charset="2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Constant pool limité à 65k entrées (2^16)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Chaque Long prend 2 entrées dans le constant pool!</a:t>
            </a:r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9DDEDB-B35A-E4C0-D252-D6344AC0B4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9375EEA5-E0EA-B0A3-5EC4-D52B4C4F93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55724C-7630-C8EE-4FB0-E4986154772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31AB8371-E4C3-5FE3-75B7-0587CBF00336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6A1D4278-66FA-D88F-CA1D-E87D4B21A6C7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47C4F5AA-B059-4970-E68C-DBF29AF09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E45368C-45C9-D192-730C-EF2DDA7F97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368" y="5410729"/>
            <a:ext cx="6411951" cy="400473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AA86BB7-B160-A225-8E1A-D4F5870D1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2007" y="5410729"/>
            <a:ext cx="5979767" cy="401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1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4F200-D4A2-C641-33D5-D360FD506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EED61E0-BAC6-E93C-1945-29E519ED1D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65455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Split </a:t>
            </a:r>
            <a:r>
              <a:rPr lang="fr-FR" dirty="0" err="1">
                <a:sym typeface="Wingdings" pitchFamily="2" charset="2"/>
              </a:rPr>
              <a:t>methods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dirty="0">
                <a:solidFill>
                  <a:srgbClr val="FF0000"/>
                </a:solidFill>
              </a:rPr>
              <a:t>n &lt; 98206 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OddOrEven.java:2: « 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too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 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many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 constants »</a:t>
            </a:r>
            <a:endParaRPr lang="fr-FR" sz="2400" dirty="0">
              <a:latin typeface="+mn-lt"/>
              <a:sym typeface="Wingdings" pitchFamily="2" charset="2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Les </a:t>
            </a:r>
            <a:r>
              <a:rPr lang="fr-FR" sz="2400" i="1" dirty="0">
                <a:latin typeface="+mn-lt"/>
                <a:sym typeface="Wingdings" pitchFamily="2" charset="2"/>
              </a:rPr>
              <a:t>short/</a:t>
            </a:r>
            <a:r>
              <a:rPr lang="fr-FR" sz="2400" i="1" dirty="0" err="1">
                <a:latin typeface="+mn-lt"/>
                <a:sym typeface="Wingdings" pitchFamily="2" charset="2"/>
              </a:rPr>
              <a:t>int</a:t>
            </a:r>
            <a:r>
              <a:rPr lang="fr-FR" sz="2400" dirty="0">
                <a:latin typeface="+mn-lt"/>
                <a:sym typeface="Wingdings" pitchFamily="2" charset="2"/>
              </a:rPr>
              <a:t> jusqu’à </a:t>
            </a:r>
            <a:r>
              <a:rPr lang="fr-FR" sz="2400" dirty="0">
                <a:latin typeface="+mn-lt"/>
              </a:rPr>
              <a:t>32 768 (</a:t>
            </a:r>
            <a:r>
              <a:rPr lang="fr-FR" sz="2400" dirty="0">
                <a:latin typeface="+mn-lt"/>
                <a:sym typeface="Wingdings" pitchFamily="2" charset="2"/>
              </a:rPr>
              <a:t>2^15) sont « pré-cachés » et n’ont pas besoin d’être dans le constant pool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Limité par le constant pool à n=98k (</a:t>
            </a:r>
            <a:r>
              <a:rPr lang="fr-FR" sz="2400" dirty="0">
                <a:latin typeface="+mn-lt"/>
              </a:rPr>
              <a:t>≈ 2^15+2^16)</a:t>
            </a:r>
            <a:endParaRPr lang="fr-FR" sz="2400" dirty="0">
              <a:latin typeface="+mn-lt"/>
              <a:sym typeface="Wingdings" pitchFamily="2" charset="2"/>
            </a:endParaRP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A1506F-09AC-7C6D-FD50-3745D29D0F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B844080F-5D1C-FDCB-0931-A39749CFA7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839C9CB-5DE1-DE5D-B605-308CD15C82B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02CB23F8-BF72-BE5F-2E9B-0647F7E7B674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58F7F3C-B577-B470-F110-1389F68795B9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03A9BFD6-80B8-7209-8088-195BCE67D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E794F3F-4847-7D01-0F8F-56EEC0F55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365" y="5329237"/>
            <a:ext cx="6501531" cy="39719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E03D778-0E6E-AD78-F892-E8CBBCE588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7555" y="5329236"/>
            <a:ext cx="6501531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454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A91CE-3625-E350-A77F-4BED569A2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3C8BF1E-6937-B881-D98D-4367E8D185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733139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Dumb</a:t>
            </a:r>
            <a:r>
              <a:rPr lang="fr-FR" dirty="0"/>
              <a:t> no constants </a:t>
            </a:r>
            <a:r>
              <a:rPr lang="fr-FR" dirty="0" err="1"/>
              <a:t>implementation</a:t>
            </a:r>
            <a:r>
              <a:rPr lang="fr-FR" dirty="0"/>
              <a:t> n=10M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Avec n=10M, 10s pour générer </a:t>
            </a:r>
            <a:r>
              <a:rPr lang="fr-FR" dirty="0" err="1"/>
              <a:t>OddOrEven.java</a:t>
            </a:r>
            <a:r>
              <a:rPr lang="fr-FR" dirty="0"/>
              <a:t> (250Mo)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Limite de la consommation mémoire à la compilation avec </a:t>
            </a:r>
            <a:r>
              <a:rPr lang="fr-FR" dirty="0" err="1"/>
              <a:t>javac</a:t>
            </a:r>
            <a:r>
              <a:rPr lang="fr-FR" dirty="0"/>
              <a:t> </a:t>
            </a:r>
            <a:r>
              <a:rPr lang="fr-FR" dirty="0">
                <a:sym typeface="Wingdings" pitchFamily="2" charset="2"/>
              </a:rPr>
              <a:t>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Compilation: </a:t>
            </a:r>
            <a:r>
              <a:rPr lang="fr-FR" dirty="0" err="1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java.lang.OutOfMemoryError</a:t>
            </a:r>
            <a:r>
              <a:rPr lang="fr-FR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: Java </a:t>
            </a:r>
            <a:r>
              <a:rPr lang="fr-FR" dirty="0" err="1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heap</a:t>
            </a:r>
            <a:r>
              <a:rPr lang="fr-FR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 </a:t>
            </a:r>
            <a:r>
              <a:rPr lang="fr-FR" dirty="0" err="1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space</a:t>
            </a:r>
            <a:r>
              <a:rPr lang="fr-FR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 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 err="1">
                <a:sym typeface="Wingdings" pitchFamily="2" charset="2"/>
              </a:rPr>
              <a:t>javac</a:t>
            </a:r>
            <a:r>
              <a:rPr lang="fr-FR" dirty="0">
                <a:sym typeface="Wingdings" pitchFamily="2" charset="2"/>
              </a:rPr>
              <a:t> -J-Xmx16g pour compiler (15min)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 err="1">
                <a:sym typeface="Wingdings" pitchFamily="2" charset="2"/>
              </a:rPr>
              <a:t>OddOrEven.class</a:t>
            </a:r>
            <a:r>
              <a:rPr lang="fr-FR" dirty="0">
                <a:sym typeface="Wingdings" pitchFamily="2" charset="2"/>
              </a:rPr>
              <a:t> compilé fait 150Mo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Run: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25s pour val=1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25s pour val=9 999 999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/>
              <a:t>L’exécution des conditions semble donc négligeable par rapport au start </a:t>
            </a:r>
            <a:r>
              <a:rPr lang="fr-FR" dirty="0" err="1"/>
              <a:t>overhead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No constants </a:t>
            </a:r>
            <a:r>
              <a:rPr lang="fr-FR" dirty="0" err="1"/>
              <a:t>implementation</a:t>
            </a:r>
            <a:r>
              <a:rPr lang="fr-FR" dirty="0"/>
              <a:t> n=50M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 err="1"/>
              <a:t>OddOrEven.java</a:t>
            </a:r>
            <a:r>
              <a:rPr lang="fr-FR" dirty="0"/>
              <a:t>: 1,5Go 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Compilation (au bout d’1h d’attente) </a:t>
            </a:r>
            <a:r>
              <a:rPr lang="fr-FR" dirty="0" err="1"/>
              <a:t>OutOfMemoryError</a:t>
            </a:r>
            <a:r>
              <a:rPr lang="fr-FR" dirty="0"/>
              <a:t>:  Java </a:t>
            </a:r>
            <a:r>
              <a:rPr lang="fr-FR" dirty="0" err="1"/>
              <a:t>heap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No constants </a:t>
            </a:r>
            <a:r>
              <a:rPr lang="fr-FR" dirty="0" err="1"/>
              <a:t>implementation</a:t>
            </a:r>
            <a:r>
              <a:rPr lang="fr-FR" dirty="0"/>
              <a:t> n=100M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Compilation: </a:t>
            </a:r>
            <a:r>
              <a:rPr lang="fr-FR" dirty="0" err="1"/>
              <a:t>OutOfMemoryError</a:t>
            </a:r>
            <a:r>
              <a:rPr lang="fr-FR" dirty="0"/>
              <a:t>:  </a:t>
            </a:r>
            <a:r>
              <a:rPr lang="fr-FR" dirty="0" err="1"/>
              <a:t>Requested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size </a:t>
            </a:r>
            <a:r>
              <a:rPr lang="fr-FR" dirty="0" err="1"/>
              <a:t>exceeds</a:t>
            </a:r>
            <a:r>
              <a:rPr lang="fr-FR" dirty="0"/>
              <a:t> VM </a:t>
            </a:r>
            <a:r>
              <a:rPr lang="fr-FR" dirty="0" err="1"/>
              <a:t>limit</a:t>
            </a:r>
            <a:endParaRPr lang="fr-FR" dirty="0">
              <a:sym typeface="Wingdings" pitchFamily="2" charset="2"/>
            </a:endParaRPr>
          </a:p>
          <a:p>
            <a:pPr marL="1714500" lvl="2" indent="-342900">
              <a:buFont typeface="Arial" panose="020B0604020202020204" pitchFamily="34" charset="0"/>
              <a:buChar char="•"/>
            </a:pPr>
            <a:endParaRPr lang="fr-FR" dirty="0">
              <a:sym typeface="Wingdings" pitchFamily="2" charset="2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fr-FR" dirty="0">
              <a:sym typeface="Wingdings" pitchFamily="2" charset="2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04497F-6B38-2A7D-D61A-8C0788F765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C24BF6C5-DDE3-43D3-3255-D3B168A89B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7A13519-3E4F-9B25-DE46-C6317F5DF7C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B0234E61-568E-D86B-7DAD-78B029909722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6483E2A0-C726-3140-A15D-ECDF1CC87D72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ULTIMATE </a:t>
            </a:r>
            <a:r>
              <a:rPr lang="fr-FR" dirty="0" err="1"/>
              <a:t>way</a:t>
            </a:r>
            <a:r>
              <a:rPr lang="fr-FR" dirty="0"/>
              <a:t> ?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30522016-D9F6-FE8B-DBA0-5C05A3185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050D988-3A6D-7B03-090C-DD3C4C074C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2045" y="2022156"/>
            <a:ext cx="6340907" cy="426226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BFBAA1D-E852-D5C6-197E-85FFEE0024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6475" y="9317952"/>
            <a:ext cx="14331914" cy="1602466"/>
          </a:xfrm>
          <a:prstGeom prst="rect">
            <a:avLst/>
          </a:prstGeom>
        </p:spPr>
      </p:pic>
      <p:pic>
        <p:nvPicPr>
          <p:cNvPr id="7170" name="Picture 2" descr="Big Brain Moment - Meme - Posters and Art Prints | TeePublic">
            <a:extLst>
              <a:ext uri="{FF2B5EF4-FFF2-40B4-BE49-F238E27FC236}">
                <a16:creationId xmlns:a16="http://schemas.microsoft.com/office/drawing/2014/main" id="{1D9FDEB4-8566-C281-6F79-19F976F3B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096" y="5727468"/>
            <a:ext cx="5324099" cy="53240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22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BCC4AB3-BF26-41A3-C444-97EF1FEF52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487C3B02-72BA-DBFE-D04B-505FDE37B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3186113"/>
            <a:ext cx="13887863" cy="69008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Solution envisagée « fractale » : A un moment, la méthode main() serait trop grande: trop d’appels </a:t>
            </a:r>
            <a:r>
              <a:rPr lang="fr-FR" dirty="0" err="1"/>
              <a:t>processXXXX</a:t>
            </a:r>
            <a:r>
              <a:rPr lang="fr-FR" dirty="0"/>
              <a:t>()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Solution: une fractale d’appels de fonctions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/>
              <a:t>Rajouter un niveau d’appels de méthodes: main() -&gt; process() -&gt; </a:t>
            </a:r>
            <a:r>
              <a:rPr lang="fr-FR" dirty="0" err="1"/>
              <a:t>subProcess</a:t>
            </a:r>
            <a:r>
              <a:rPr lang="fr-FR" dirty="0"/>
              <a:t>() …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/>
              <a:t>Fractale en rajoutant X niveaux d’appels</a:t>
            </a:r>
          </a:p>
          <a:p>
            <a:pPr marL="1714500" lvl="2" indent="-342900">
              <a:buFont typeface="Arial" panose="020B0604020202020204" pitchFamily="34" charset="0"/>
              <a:buChar char="•"/>
            </a:pPr>
            <a:r>
              <a:rPr lang="fr-FR" dirty="0"/>
              <a:t>-&gt; La limite finirait par être la taille du constant pool et du nombre de méthodes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Solution plusieurs fichiers: Hors sujet mais virtuellement une solution qui permettrait d’aller jusqu’à LONG.MAX_VALUE, je présume…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8F2E71-CB4F-FF29-A042-218B2B7C9B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1AAD80C0-9EA3-0A02-57FF-1EA2D60A21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AD15A4-8BF3-537D-CACA-C66DDDDFB2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4C0BA695-7F8D-090B-7592-F799D9008F48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6A97920-F69C-235E-1D1E-BD6AED4D7CBE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pour aller plus loin ?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FB6D8BE8-F29C-8D5E-E932-82A06E699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464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BD457-EC54-8E86-32FE-5F3B01367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6B5A8CA-F87D-7D12-45B5-0A54B1E99A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65455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</a:t>
            </a:r>
            <a:r>
              <a:rPr lang="fr-FR" i="1" dirty="0">
                <a:solidFill>
                  <a:srgbClr val="FF0000"/>
                </a:solidFill>
              </a:rPr>
              <a:t>n &lt; 4095 </a:t>
            </a:r>
            <a:r>
              <a:rPr lang="fr-FR" dirty="0">
                <a:solidFill>
                  <a:srgbClr val="FF0000"/>
                </a:solidFill>
                <a:effectLst/>
              </a:rPr>
              <a:t>(</a:t>
            </a:r>
            <a:r>
              <a:rPr lang="fr-FR" dirty="0">
                <a:solidFill>
                  <a:srgbClr val="FF0000"/>
                </a:solidFill>
              </a:rPr>
              <a:t>≈2^12</a:t>
            </a:r>
            <a:r>
              <a:rPr lang="fr-FR" dirty="0">
                <a:solidFill>
                  <a:srgbClr val="FF0000"/>
                </a:solidFill>
                <a:effectLst/>
              </a:rPr>
              <a:t>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FF0000"/>
                </a:solidFill>
              </a:rPr>
              <a:t>Taille méthode limitée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>
                <a:sym typeface="Wingdings" pitchFamily="2" charset="2"/>
              </a:rPr>
              <a:t>Golfed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i="1" dirty="0">
                <a:solidFill>
                  <a:srgbClr val="FF0000"/>
                </a:solidFill>
                <a:sym typeface="Wingdings" pitchFamily="2" charset="2"/>
              </a:rPr>
              <a:t>n &lt; 5461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FF0000"/>
                </a:solidFill>
                <a:sym typeface="Wingdings" pitchFamily="2" charset="2"/>
              </a:rPr>
              <a:t>Taille méthode limitée</a:t>
            </a:r>
            <a:endParaRPr lang="fr-FR" dirty="0"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Split </a:t>
            </a:r>
            <a:r>
              <a:rPr lang="fr-FR" dirty="0" err="1">
                <a:sym typeface="Wingdings" pitchFamily="2" charset="2"/>
              </a:rPr>
              <a:t>methods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long </a:t>
            </a:r>
            <a:r>
              <a:rPr lang="fr-FR" i="1" dirty="0">
                <a:solidFill>
                  <a:srgbClr val="FF0000"/>
                </a:solidFill>
                <a:sym typeface="Wingdings" pitchFamily="2" charset="2"/>
              </a:rPr>
              <a:t>n &lt; </a:t>
            </a:r>
            <a:r>
              <a:rPr lang="fr-FR" i="1" dirty="0">
                <a:solidFill>
                  <a:srgbClr val="FF0000"/>
                </a:solidFill>
                <a:effectLst/>
              </a:rPr>
              <a:t>32739 (</a:t>
            </a:r>
            <a:r>
              <a:rPr lang="fr-FR" i="1" dirty="0">
                <a:solidFill>
                  <a:srgbClr val="FF0000"/>
                </a:solidFill>
              </a:rPr>
              <a:t>≈2^15</a:t>
            </a:r>
            <a:r>
              <a:rPr lang="fr-FR" i="1" dirty="0">
                <a:solidFill>
                  <a:srgbClr val="FF0000"/>
                </a:solidFill>
                <a:effectLst/>
              </a:rPr>
              <a:t>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Taille constant pool limité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ym typeface="Wingdings" pitchFamily="2" charset="2"/>
              </a:rPr>
              <a:t>Split </a:t>
            </a:r>
            <a:r>
              <a:rPr lang="fr-FR" dirty="0" err="1">
                <a:sym typeface="Wingdings" pitchFamily="2" charset="2"/>
              </a:rPr>
              <a:t>methods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implementation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i="1" dirty="0">
                <a:solidFill>
                  <a:srgbClr val="FF0000"/>
                </a:solidFill>
              </a:rPr>
              <a:t>n &lt; 98206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0000"/>
                </a:solidFill>
                <a:sym typeface="Wingdings" pitchFamily="2" charset="2"/>
              </a:rPr>
              <a:t>Taille constant pool limité</a:t>
            </a:r>
            <a:endParaRPr lang="fr-FR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No constants hack </a:t>
            </a:r>
            <a:r>
              <a:rPr lang="fr-FR" i="1" dirty="0">
                <a:solidFill>
                  <a:srgbClr val="FF0000"/>
                </a:solidFill>
              </a:rPr>
              <a:t>10M &lt; n &lt; 100M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rgbClr val="FF0000"/>
                </a:solidFill>
              </a:rPr>
              <a:t>Limite de la dispo mémoire et du compilateur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fr-FR" i="1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GG a tous 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EBAF61D-7702-EBF8-1AD8-A33DE17380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9DB42E5B-91CE-8102-A046-25506DA724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19B56FA-76DE-8667-14D4-E7A53D19D4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AF7BD7AB-19F6-3824-17F8-954AA69BD85C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10E4F29-2C3E-963A-1EF2-A2CC370C6398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21021F92-DE3F-AA65-8C40-A8EC3304E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3" name="Picture 2" descr="Pepe Silvia | Know Your Meme">
            <a:extLst>
              <a:ext uri="{FF2B5EF4-FFF2-40B4-BE49-F238E27FC236}">
                <a16:creationId xmlns:a16="http://schemas.microsoft.com/office/drawing/2014/main" id="{7F0B4472-45D0-63D3-E9B9-E7404A187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7303" y="6028371"/>
            <a:ext cx="7849061" cy="441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930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7A482-A11F-3387-EA92-2F3C40FC6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19E13384-5F09-5DAF-C4FC-5BD72EDA6A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2"/>
            <a:ext cx="13887863" cy="806481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C’est une expérience de pensée, ne faites pas ça chez vous 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Beaucoup de code dans un seul fichier, c’est pas ouf 😰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Java 21+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/>
              <a:t>Single file source code (java 11) </a:t>
            </a:r>
          </a:p>
          <a:p>
            <a:pPr marL="1657350" lvl="2" indent="-285750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$ java </a:t>
            </a:r>
            <a:r>
              <a:rPr lang="fr-FR" b="0" i="0" dirty="0" err="1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HelloWorld.java</a:t>
            </a:r>
            <a:r>
              <a:rPr lang="fr-FR" b="0" i="0" dirty="0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 </a:t>
            </a:r>
          </a:p>
          <a:p>
            <a:pPr lvl="2"/>
            <a:r>
              <a:rPr lang="fr-FR" b="0" i="0" dirty="0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   Hello Java 11!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Text</a:t>
            </a:r>
            <a:r>
              <a:rPr lang="fr-FR" dirty="0"/>
              <a:t> Blocks (java 15): </a:t>
            </a:r>
            <a:r>
              <a:rPr lang="fr-FR" dirty="0">
                <a:solidFill>
                  <a:srgbClr val="CF8E6D"/>
                </a:solidFill>
              </a:rPr>
              <a:t>String </a:t>
            </a:r>
            <a:r>
              <a:rPr lang="fr-FR" dirty="0">
                <a:solidFill>
                  <a:srgbClr val="BCBEC4"/>
                </a:solidFill>
              </a:rPr>
              <a:t>s = </a:t>
            </a:r>
            <a:r>
              <a:rPr lang="fr-FR" dirty="0">
                <a:solidFill>
                  <a:srgbClr val="6AAB73"/>
                </a:solidFill>
                <a:effectLst/>
              </a:rPr>
              <a:t>"""</a:t>
            </a:r>
            <a:br>
              <a:rPr lang="fr-FR" dirty="0">
                <a:solidFill>
                  <a:srgbClr val="6AAB73"/>
                </a:solidFill>
                <a:effectLst/>
              </a:rPr>
            </a:br>
            <a:r>
              <a:rPr lang="fr-FR" dirty="0">
                <a:solidFill>
                  <a:srgbClr val="6AAB73"/>
                </a:solidFill>
                <a:effectLst/>
              </a:rPr>
              <a:t>        </a:t>
            </a:r>
            <a:r>
              <a:rPr lang="fr-FR" dirty="0" err="1">
                <a:solidFill>
                  <a:srgbClr val="6AAB73"/>
                </a:solidFill>
                <a:effectLst/>
              </a:rPr>
              <a:t>void</a:t>
            </a:r>
            <a:r>
              <a:rPr lang="fr-FR" dirty="0">
                <a:solidFill>
                  <a:srgbClr val="6AAB73"/>
                </a:solidFill>
                <a:effectLst/>
              </a:rPr>
              <a:t> </a:t>
            </a:r>
            <a:r>
              <a:rPr lang="fr-FR" dirty="0" err="1">
                <a:solidFill>
                  <a:srgbClr val="6AAB73"/>
                </a:solidFill>
                <a:effectLst/>
              </a:rPr>
              <a:t>even</a:t>
            </a:r>
            <a:r>
              <a:rPr lang="fr-FR" dirty="0">
                <a:solidFill>
                  <a:srgbClr val="6AAB73"/>
                </a:solidFill>
                <a:effectLst/>
              </a:rPr>
              <a:t>(){</a:t>
            </a:r>
            <a:r>
              <a:rPr lang="fr-FR" dirty="0" err="1">
                <a:solidFill>
                  <a:srgbClr val="6AAB73"/>
                </a:solidFill>
                <a:effectLst/>
              </a:rPr>
              <a:t>System.out.println</a:t>
            </a:r>
            <a:r>
              <a:rPr lang="fr-FR" dirty="0">
                <a:solidFill>
                  <a:srgbClr val="6AAB73"/>
                </a:solidFill>
                <a:effectLst/>
              </a:rPr>
              <a:t>("</a:t>
            </a:r>
            <a:r>
              <a:rPr lang="fr-FR" dirty="0" err="1">
                <a:solidFill>
                  <a:srgbClr val="6AAB73"/>
                </a:solidFill>
                <a:effectLst/>
              </a:rPr>
              <a:t>even</a:t>
            </a:r>
            <a:r>
              <a:rPr lang="fr-FR" dirty="0">
                <a:solidFill>
                  <a:srgbClr val="6AAB73"/>
                </a:solidFill>
                <a:effectLst/>
              </a:rPr>
              <a:t>");}</a:t>
            </a:r>
            <a:br>
              <a:rPr lang="fr-FR" dirty="0">
                <a:solidFill>
                  <a:srgbClr val="6AAB73"/>
                </a:solidFill>
                <a:effectLst/>
              </a:rPr>
            </a:br>
            <a:r>
              <a:rPr lang="fr-FR" dirty="0">
                <a:solidFill>
                  <a:srgbClr val="6AAB73"/>
                </a:solidFill>
                <a:effectLst/>
              </a:rPr>
              <a:t>        </a:t>
            </a:r>
            <a:r>
              <a:rPr lang="fr-FR" dirty="0" err="1">
                <a:solidFill>
                  <a:srgbClr val="6AAB73"/>
                </a:solidFill>
                <a:effectLst/>
              </a:rPr>
              <a:t>void</a:t>
            </a:r>
            <a:r>
              <a:rPr lang="fr-FR" dirty="0">
                <a:solidFill>
                  <a:srgbClr val="6AAB73"/>
                </a:solidFill>
                <a:effectLst/>
              </a:rPr>
              <a:t> </a:t>
            </a:r>
            <a:r>
              <a:rPr lang="fr-FR" dirty="0" err="1">
                <a:solidFill>
                  <a:srgbClr val="6AAB73"/>
                </a:solidFill>
                <a:effectLst/>
              </a:rPr>
              <a:t>odd</a:t>
            </a:r>
            <a:r>
              <a:rPr lang="fr-FR" dirty="0">
                <a:solidFill>
                  <a:srgbClr val="6AAB73"/>
                </a:solidFill>
                <a:effectLst/>
              </a:rPr>
              <a:t>(){</a:t>
            </a:r>
            <a:r>
              <a:rPr lang="fr-FR" dirty="0" err="1">
                <a:solidFill>
                  <a:srgbClr val="6AAB73"/>
                </a:solidFill>
                <a:effectLst/>
              </a:rPr>
              <a:t>System.out.println</a:t>
            </a:r>
            <a:r>
              <a:rPr lang="fr-FR" dirty="0">
                <a:solidFill>
                  <a:srgbClr val="6AAB73"/>
                </a:solidFill>
                <a:effectLst/>
              </a:rPr>
              <a:t>("</a:t>
            </a:r>
            <a:r>
              <a:rPr lang="fr-FR" dirty="0" err="1">
                <a:solidFill>
                  <a:srgbClr val="6AAB73"/>
                </a:solidFill>
                <a:effectLst/>
              </a:rPr>
              <a:t>odd</a:t>
            </a:r>
            <a:r>
              <a:rPr lang="fr-FR" dirty="0">
                <a:solidFill>
                  <a:srgbClr val="6AAB73"/>
                </a:solidFill>
                <a:effectLst/>
              </a:rPr>
              <a:t>");}</a:t>
            </a:r>
            <a:br>
              <a:rPr lang="fr-FR" dirty="0">
                <a:solidFill>
                  <a:srgbClr val="6AAB73"/>
                </a:solidFill>
                <a:effectLst/>
              </a:rPr>
            </a:br>
            <a:r>
              <a:rPr lang="fr-FR" dirty="0">
                <a:solidFill>
                  <a:srgbClr val="6AAB73"/>
                </a:solidFill>
                <a:effectLst/>
              </a:rPr>
              <a:t>        </a:t>
            </a:r>
            <a:r>
              <a:rPr lang="fr-FR" dirty="0" err="1">
                <a:solidFill>
                  <a:srgbClr val="6AAB73"/>
                </a:solidFill>
                <a:effectLst/>
              </a:rPr>
              <a:t>void</a:t>
            </a:r>
            <a:r>
              <a:rPr lang="fr-FR" dirty="0">
                <a:solidFill>
                  <a:srgbClr val="6AAB73"/>
                </a:solidFill>
                <a:effectLst/>
              </a:rPr>
              <a:t> main(String[] a){""";</a:t>
            </a:r>
            <a:endParaRPr lang="fr-FR" dirty="0"/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Unamed</a:t>
            </a:r>
            <a:r>
              <a:rPr lang="fr-FR" dirty="0"/>
              <a:t> class &amp; instance main </a:t>
            </a:r>
            <a:r>
              <a:rPr lang="fr-FR" dirty="0" err="1"/>
              <a:t>method</a:t>
            </a:r>
            <a:r>
              <a:rPr lang="fr-FR" dirty="0"/>
              <a:t> (java 21 </a:t>
            </a:r>
            <a:r>
              <a:rPr lang="fr-FR" dirty="0" err="1"/>
              <a:t>preview</a:t>
            </a:r>
            <a:r>
              <a:rPr lang="fr-FR" dirty="0"/>
              <a:t>): </a:t>
            </a:r>
            <a:r>
              <a:rPr lang="fr-FR" dirty="0" err="1">
                <a:solidFill>
                  <a:srgbClr val="CF8E6D"/>
                </a:solidFill>
                <a:effectLst/>
              </a:rPr>
              <a:t>void</a:t>
            </a:r>
            <a:r>
              <a:rPr lang="fr-FR" dirty="0">
                <a:solidFill>
                  <a:srgbClr val="CF8E6D"/>
                </a:solidFill>
                <a:effectLst/>
              </a:rPr>
              <a:t> </a:t>
            </a:r>
            <a:r>
              <a:rPr lang="fr-FR" dirty="0">
                <a:solidFill>
                  <a:srgbClr val="56A8F5"/>
                </a:solidFill>
                <a:effectLst/>
              </a:rPr>
              <a:t>main</a:t>
            </a:r>
            <a:r>
              <a:rPr lang="fr-FR" dirty="0">
                <a:solidFill>
                  <a:srgbClr val="E8BA36"/>
                </a:solidFill>
                <a:effectLst/>
              </a:rPr>
              <a:t>(</a:t>
            </a:r>
            <a:r>
              <a:rPr lang="fr-FR" dirty="0">
                <a:solidFill>
                  <a:srgbClr val="BCBEC4"/>
                </a:solidFill>
                <a:effectLst/>
              </a:rPr>
              <a:t>String</a:t>
            </a:r>
            <a:r>
              <a:rPr lang="fr-FR" dirty="0">
                <a:solidFill>
                  <a:srgbClr val="E8BA36"/>
                </a:solidFill>
                <a:effectLst/>
              </a:rPr>
              <a:t>[] </a:t>
            </a:r>
            <a:r>
              <a:rPr lang="fr-FR" dirty="0">
                <a:solidFill>
                  <a:srgbClr val="BCBEC4"/>
                </a:solidFill>
                <a:effectLst/>
              </a:rPr>
              <a:t>a</a:t>
            </a:r>
            <a:r>
              <a:rPr lang="fr-FR" dirty="0">
                <a:solidFill>
                  <a:srgbClr val="E8BA36"/>
                </a:solidFill>
                <a:effectLst/>
              </a:rPr>
              <a:t>) { }</a:t>
            </a:r>
            <a:endParaRPr lang="fr-FR" dirty="0"/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/>
              <a:t>String </a:t>
            </a:r>
            <a:r>
              <a:rPr lang="fr-FR" dirty="0" err="1"/>
              <a:t>templates</a:t>
            </a:r>
            <a:r>
              <a:rPr lang="fr-FR" dirty="0"/>
              <a:t> (java 21 </a:t>
            </a:r>
            <a:r>
              <a:rPr lang="fr-FR" dirty="0" err="1"/>
              <a:t>preview</a:t>
            </a:r>
            <a:r>
              <a:rPr lang="fr-FR" dirty="0"/>
              <a:t>): </a:t>
            </a:r>
            <a:r>
              <a:rPr lang="fr-FR" i="1" dirty="0" err="1">
                <a:solidFill>
                  <a:srgbClr val="C77DBB"/>
                </a:solidFill>
                <a:effectLst/>
              </a:rPr>
              <a:t>STR</a:t>
            </a:r>
            <a:r>
              <a:rPr lang="fr-FR" dirty="0" err="1">
                <a:solidFill>
                  <a:srgbClr val="BCBEC4"/>
                </a:solidFill>
                <a:effectLst/>
              </a:rPr>
              <a:t>.</a:t>
            </a:r>
            <a:r>
              <a:rPr lang="fr-FR" dirty="0" err="1">
                <a:solidFill>
                  <a:srgbClr val="6AAB73"/>
                </a:solidFill>
                <a:effectLst/>
              </a:rPr>
              <a:t>"if</a:t>
            </a:r>
            <a:r>
              <a:rPr lang="fr-FR" dirty="0">
                <a:solidFill>
                  <a:srgbClr val="6AAB73"/>
                </a:solidFill>
                <a:effectLst/>
              </a:rPr>
              <a:t> (</a:t>
            </a:r>
            <a:r>
              <a:rPr lang="fr-FR" dirty="0" err="1">
                <a:solidFill>
                  <a:srgbClr val="6AAB73"/>
                </a:solidFill>
                <a:effectLst/>
              </a:rPr>
              <a:t>number</a:t>
            </a:r>
            <a:r>
              <a:rPr lang="fr-FR" dirty="0">
                <a:solidFill>
                  <a:srgbClr val="6AAB73"/>
                </a:solidFill>
                <a:effectLst/>
              </a:rPr>
              <a:t> == \{</a:t>
            </a:r>
            <a:r>
              <a:rPr lang="fr-FR" dirty="0" err="1">
                <a:solidFill>
                  <a:srgbClr val="BCBEC4"/>
                </a:solidFill>
                <a:effectLst/>
              </a:rPr>
              <a:t>num</a:t>
            </a:r>
            <a:r>
              <a:rPr lang="fr-FR" dirty="0">
                <a:solidFill>
                  <a:srgbClr val="6AAB73"/>
                </a:solidFill>
                <a:effectLst/>
              </a:rPr>
              <a:t>}) </a:t>
            </a:r>
            <a:r>
              <a:rPr lang="fr-FR" dirty="0" err="1">
                <a:solidFill>
                  <a:srgbClr val="6AAB73"/>
                </a:solidFill>
                <a:effectLst/>
              </a:rPr>
              <a:t>System.out.println</a:t>
            </a:r>
            <a:r>
              <a:rPr lang="fr-FR" dirty="0">
                <a:solidFill>
                  <a:srgbClr val="6AAB73"/>
                </a:solidFill>
                <a:effectLst/>
              </a:rPr>
              <a:t>(</a:t>
            </a:r>
            <a:r>
              <a:rPr lang="fr-FR" dirty="0">
                <a:solidFill>
                  <a:srgbClr val="CF8E6D"/>
                </a:solidFill>
                <a:effectLst/>
              </a:rPr>
              <a:t>\"</a:t>
            </a:r>
            <a:r>
              <a:rPr lang="fr-FR" dirty="0">
                <a:solidFill>
                  <a:srgbClr val="6AAB73"/>
                </a:solidFill>
                <a:effectLst/>
              </a:rPr>
              <a:t>\{</a:t>
            </a:r>
            <a:r>
              <a:rPr lang="fr-FR" dirty="0" err="1">
                <a:solidFill>
                  <a:srgbClr val="BCBEC4"/>
                </a:solidFill>
                <a:effectLst/>
              </a:rPr>
              <a:t>num</a:t>
            </a:r>
            <a:r>
              <a:rPr lang="fr-FR" dirty="0">
                <a:solidFill>
                  <a:srgbClr val="BCBEC4"/>
                </a:solidFill>
                <a:effectLst/>
              </a:rPr>
              <a:t> % </a:t>
            </a:r>
            <a:r>
              <a:rPr lang="fr-FR" dirty="0">
                <a:solidFill>
                  <a:srgbClr val="2AACB8"/>
                </a:solidFill>
                <a:effectLst/>
              </a:rPr>
              <a:t>2 </a:t>
            </a:r>
            <a:r>
              <a:rPr lang="fr-FR" dirty="0">
                <a:solidFill>
                  <a:srgbClr val="BCBEC4"/>
                </a:solidFill>
                <a:effectLst/>
              </a:rPr>
              <a:t>== </a:t>
            </a:r>
            <a:r>
              <a:rPr lang="fr-FR" dirty="0">
                <a:solidFill>
                  <a:srgbClr val="2AACB8"/>
                </a:solidFill>
                <a:effectLst/>
              </a:rPr>
              <a:t>0 </a:t>
            </a:r>
            <a:r>
              <a:rPr lang="fr-FR" dirty="0">
                <a:solidFill>
                  <a:srgbClr val="BCBEC4"/>
                </a:solidFill>
                <a:effectLst/>
              </a:rPr>
              <a:t>? </a:t>
            </a:r>
            <a:r>
              <a:rPr lang="fr-FR" dirty="0">
                <a:solidFill>
                  <a:srgbClr val="6AAB73"/>
                </a:solidFill>
                <a:effectLst/>
              </a:rPr>
              <a:t>"</a:t>
            </a:r>
            <a:r>
              <a:rPr lang="fr-FR" dirty="0" err="1">
                <a:solidFill>
                  <a:srgbClr val="6AAB73"/>
                </a:solidFill>
                <a:effectLst/>
              </a:rPr>
              <a:t>even</a:t>
            </a:r>
            <a:r>
              <a:rPr lang="fr-FR" dirty="0">
                <a:solidFill>
                  <a:srgbClr val="6AAB73"/>
                </a:solidFill>
                <a:effectLst/>
              </a:rPr>
              <a:t>" </a:t>
            </a:r>
            <a:r>
              <a:rPr lang="fr-FR" dirty="0">
                <a:solidFill>
                  <a:srgbClr val="BCBEC4"/>
                </a:solidFill>
                <a:effectLst/>
              </a:rPr>
              <a:t>: </a:t>
            </a:r>
            <a:r>
              <a:rPr lang="fr-FR" dirty="0">
                <a:solidFill>
                  <a:srgbClr val="6AAB73"/>
                </a:solidFill>
                <a:effectLst/>
              </a:rPr>
              <a:t>"</a:t>
            </a:r>
            <a:r>
              <a:rPr lang="fr-FR" dirty="0" err="1">
                <a:solidFill>
                  <a:srgbClr val="6AAB73"/>
                </a:solidFill>
                <a:effectLst/>
              </a:rPr>
              <a:t>odd</a:t>
            </a:r>
            <a:r>
              <a:rPr lang="fr-FR" dirty="0">
                <a:solidFill>
                  <a:srgbClr val="6AAB73"/>
                </a:solidFill>
                <a:effectLst/>
              </a:rPr>
              <a:t>"}</a:t>
            </a:r>
            <a:r>
              <a:rPr lang="fr-FR" dirty="0">
                <a:solidFill>
                  <a:srgbClr val="CF8E6D"/>
                </a:solidFill>
                <a:effectLst/>
              </a:rPr>
              <a:t>\"</a:t>
            </a:r>
            <a:r>
              <a:rPr lang="fr-FR" dirty="0">
                <a:solidFill>
                  <a:srgbClr val="6AAB73"/>
                </a:solidFill>
                <a:effectLst/>
              </a:rPr>
              <a:t>);"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IntelliJ</a:t>
            </a:r>
            <a:r>
              <a:rPr lang="fr-FR" dirty="0"/>
              <a:t> </a:t>
            </a:r>
            <a:r>
              <a:rPr lang="fr-FR" dirty="0" err="1"/>
              <a:t>Inject</a:t>
            </a:r>
            <a:r>
              <a:rPr lang="fr-FR" dirty="0"/>
              <a:t> langage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Limitations de Java (classes, fonctions) &amp; Structure du </a:t>
            </a:r>
            <a:r>
              <a:rPr lang="fr-FR" dirty="0" err="1"/>
              <a:t>Bytecode</a:t>
            </a:r>
            <a:endParaRPr lang="fr-FR" dirty="0"/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Taille max du </a:t>
            </a:r>
            <a:r>
              <a:rPr lang="fr-FR" dirty="0" err="1"/>
              <a:t>bytecode</a:t>
            </a:r>
            <a:r>
              <a:rPr lang="fr-FR" dirty="0"/>
              <a:t> d’une méthode: 65k bytes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Taille max du constant pool: 65k bytes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dirty="0"/>
              <a:t>Constant pool, instructions, </a:t>
            </a:r>
            <a:r>
              <a:rPr lang="fr-FR" dirty="0" err="1"/>
              <a:t>javap</a:t>
            </a:r>
            <a:endParaRPr lang="fr-FR" dirty="0"/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latin typeface="+mn-lt"/>
              <a:sym typeface="Wingdings" pitchFamily="2" charset="2"/>
            </a:endParaRPr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2F1279-BDB5-CF68-2869-92437E57B8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4CE38F48-36F8-C9FB-2228-036455C5CA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0BC592-00CE-1378-3740-1DBCC518EC0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27156ECA-AF79-00D8-B902-7B22E94F9688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C048632-CBD9-07BD-9BB9-D2E984A45C14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9886553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Ce qu’on a appris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3E225E4E-76BD-22C5-1BFA-244DEC066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1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61FBC-BF1E-F810-BC9C-BEBDEA881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B3B862-212D-3FF7-7351-618A5CB69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437" y="5010151"/>
            <a:ext cx="10168093" cy="1324800"/>
          </a:xfrm>
        </p:spPr>
        <p:txBody>
          <a:bodyPr/>
          <a:lstStyle/>
          <a:p>
            <a:r>
              <a:rPr lang="fr-FR" dirty="0"/>
              <a:t>3. Et en mode intelligent?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8389388-FFEB-5474-E3C7-7357B3423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5C12FBA-D038-B2F6-5802-C3EBA2DB26D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287A71A-DE21-E057-5FCA-EA5C421C1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7361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93B9D-974E-F991-227D-D9F129D1E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5FEFC07F-9774-D67C-4C2F-EDD549B756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2"/>
            <a:ext cx="13887863" cy="52783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Pas de librairie </a:t>
            </a:r>
            <a:r>
              <a:rPr lang="fr-FR" dirty="0">
                <a:sym typeface="Wingdings" pitchFamily="2" charset="2"/>
              </a:rPr>
              <a:t>java 🤡 // package </a:t>
            </a:r>
            <a:r>
              <a:rPr lang="fr-FR" dirty="0" err="1">
                <a:sym typeface="Wingdings" pitchFamily="2" charset="2"/>
              </a:rPr>
              <a:t>npm</a:t>
            </a:r>
            <a:r>
              <a:rPr lang="fr-FR" dirty="0">
                <a:sym typeface="Wingdings" pitchFamily="2" charset="2"/>
              </a:rPr>
              <a:t> </a:t>
            </a:r>
            <a:r>
              <a:rPr lang="fr-FR" dirty="0" err="1">
                <a:sym typeface="Wingdings" pitchFamily="2" charset="2"/>
              </a:rPr>
              <a:t>is-odd</a:t>
            </a:r>
            <a:r>
              <a:rPr lang="fr-FR" dirty="0">
                <a:sym typeface="Wingdings" pitchFamily="2" charset="2"/>
              </a:rPr>
              <a:t> 34M </a:t>
            </a:r>
            <a:r>
              <a:rPr lang="fr-FR" dirty="0" err="1">
                <a:sym typeface="Wingdings" pitchFamily="2" charset="2"/>
              </a:rPr>
              <a:t>installs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Opérateurs logiques (</a:t>
            </a:r>
            <a:r>
              <a:rPr lang="fr-FR" dirty="0" err="1"/>
              <a:t>bitwise</a:t>
            </a:r>
            <a:r>
              <a:rPr lang="fr-FR" dirty="0"/>
              <a:t> </a:t>
            </a:r>
            <a:r>
              <a:rPr lang="fr-FR" dirty="0" err="1"/>
              <a:t>operators</a:t>
            </a:r>
            <a:r>
              <a:rPr lang="fr-FR" dirty="0"/>
              <a:t>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(n &amp; </a:t>
            </a:r>
            <a:r>
              <a:rPr lang="fr-FR" sz="2400" dirty="0">
                <a:effectLst/>
                <a:latin typeface="inherit"/>
              </a:rPr>
              <a:t>1</a:t>
            </a:r>
            <a:r>
              <a:rPr lang="fr-FR" sz="2400" dirty="0"/>
              <a:t>) == </a:t>
            </a:r>
            <a:r>
              <a:rPr lang="fr-FR" sz="2400" dirty="0">
                <a:effectLst/>
                <a:latin typeface="inherit"/>
              </a:rPr>
              <a:t>0 -&gt; check que le dernier bit d’un </a:t>
            </a:r>
            <a:r>
              <a:rPr lang="fr-FR" sz="2400" dirty="0" err="1">
                <a:effectLst/>
                <a:latin typeface="inherit"/>
              </a:rPr>
              <a:t>integer</a:t>
            </a:r>
            <a:r>
              <a:rPr lang="fr-FR" sz="2400" dirty="0">
                <a:effectLst/>
                <a:latin typeface="inherit"/>
              </a:rPr>
              <a:t> est == 0 </a:t>
            </a:r>
            <a:endParaRPr lang="fr-FR" sz="2400" dirty="0">
              <a:latin typeface="+mn-lt"/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</a:rPr>
              <a:t>(n ^ 1) == (n + 1)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</a:rPr>
              <a:t>(n &amp; 1) != 1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</a:rPr>
              <a:t>(n | 1) &gt; n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</a:rPr>
              <a:t>n == ( n &gt;&gt; 1 ) &lt;&lt;  1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</a:rPr>
              <a:t>Illisible mais performant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b="0" i="0" dirty="0" err="1">
                <a:effectLst/>
                <a:latin typeface="Source Code Pro" panose="020B0509030403020204" pitchFamily="49" charset="0"/>
              </a:rPr>
              <a:t>Integer.toBinaryString</a:t>
            </a:r>
            <a:r>
              <a:rPr lang="fr-FR" sz="2400" b="0" i="0" dirty="0">
                <a:effectLst/>
                <a:latin typeface="Source Code Pro" panose="020B0509030403020204" pitchFamily="49" charset="0"/>
              </a:rPr>
              <a:t>(n).</a:t>
            </a:r>
            <a:r>
              <a:rPr lang="fr-FR" sz="2400" b="0" i="0" dirty="0" err="1">
                <a:effectLst/>
                <a:latin typeface="Source Code Pro" panose="020B0509030403020204" pitchFamily="49" charset="0"/>
              </a:rPr>
              <a:t>endsWith</a:t>
            </a:r>
            <a:r>
              <a:rPr lang="fr-FR" sz="2400" b="0" i="0" dirty="0">
                <a:effectLst/>
                <a:latin typeface="Source Code Pro" panose="020B0509030403020204" pitchFamily="49" charset="0"/>
              </a:rPr>
              <a:t>(</a:t>
            </a:r>
            <a:r>
              <a:rPr lang="fr-FR" sz="2400" b="0" i="0" dirty="0">
                <a:solidFill>
                  <a:srgbClr val="77B781"/>
                </a:solidFill>
                <a:effectLst/>
                <a:latin typeface="Source Code Pro" panose="020B0509030403020204" pitchFamily="49" charset="0"/>
              </a:rPr>
              <a:t>"0"</a:t>
            </a:r>
            <a:r>
              <a:rPr lang="fr-FR" sz="2400" b="0" i="0" dirty="0">
                <a:effectLst/>
                <a:latin typeface="Source Code Pro" panose="020B0509030403020204" pitchFamily="49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latin typeface="Source Code Pro" panose="020B0509030403020204" pitchFamily="49" charset="0"/>
                <a:sym typeface="Wingdings" pitchFamily="2" charset="2"/>
              </a:rPr>
              <a:t>n % 2 == 0</a:t>
            </a:r>
            <a:endParaRPr lang="fr-FR" sz="2400" dirty="0">
              <a:latin typeface="+mn-lt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latin typeface="+mn-lt"/>
              <a:sym typeface="Wingdings" pitchFamily="2" charset="2"/>
            </a:endParaRPr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1CD2FEC-1D1F-02BE-FDA9-8FA2CEA956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83260DF9-26E9-A3A4-92BC-2CDFE6B1EA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mode intelligent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73DFF58-A7DB-6F4A-995B-C486466B35C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A52AC2CC-C6AD-0B89-AD5D-5340368D9D53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1F6C2AA-0D1A-F07A-0421-5482F9D1025D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9886553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Smart </a:t>
            </a:r>
            <a:r>
              <a:rPr lang="fr-FR" dirty="0" err="1"/>
              <a:t>ways</a:t>
            </a:r>
            <a:r>
              <a:rPr lang="fr-FR" dirty="0"/>
              <a:t> for </a:t>
            </a:r>
            <a:r>
              <a:rPr lang="fr-FR" dirty="0" err="1"/>
              <a:t>isEven</a:t>
            </a:r>
            <a:r>
              <a:rPr lang="fr-FR" dirty="0"/>
              <a:t>()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9DF6B7AC-8B46-CA2A-3D3A-277F08E9A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253FCA5-65C3-34F9-9CFC-25F042E54965}"/>
              </a:ext>
            </a:extLst>
          </p:cNvPr>
          <p:cNvSpPr txBox="1"/>
          <p:nvPr/>
        </p:nvSpPr>
        <p:spPr>
          <a:xfrm>
            <a:off x="12515851" y="4036516"/>
            <a:ext cx="118494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1= 000</a:t>
            </a:r>
            <a:r>
              <a:rPr lang="fr-FR" sz="2400" dirty="0">
                <a:highlight>
                  <a:srgbClr val="FFFF00"/>
                </a:highlight>
              </a:rPr>
              <a:t>1</a:t>
            </a:r>
          </a:p>
          <a:p>
            <a:r>
              <a:rPr lang="fr-FR" sz="2400" dirty="0"/>
              <a:t>2= 001</a:t>
            </a:r>
            <a:r>
              <a:rPr lang="fr-FR" sz="2400" dirty="0">
                <a:highlight>
                  <a:srgbClr val="FFFF00"/>
                </a:highlight>
              </a:rPr>
              <a:t>0</a:t>
            </a:r>
          </a:p>
          <a:p>
            <a:r>
              <a:rPr lang="fr-FR" sz="2400" dirty="0"/>
              <a:t>3= 001</a:t>
            </a:r>
            <a:r>
              <a:rPr lang="fr-FR" sz="2400" dirty="0">
                <a:highlight>
                  <a:srgbClr val="FFFF00"/>
                </a:highlight>
              </a:rPr>
              <a:t>1</a:t>
            </a:r>
          </a:p>
          <a:p>
            <a:r>
              <a:rPr lang="fr-FR" sz="2400" dirty="0"/>
              <a:t>4= 010</a:t>
            </a:r>
            <a:r>
              <a:rPr lang="fr-FR" sz="2400" dirty="0">
                <a:highlight>
                  <a:srgbClr val="FFFF00"/>
                </a:highlight>
              </a:rPr>
              <a:t>0</a:t>
            </a:r>
          </a:p>
          <a:p>
            <a:r>
              <a:rPr lang="fr-FR" sz="2400" dirty="0"/>
              <a:t>5= 010</a:t>
            </a:r>
            <a:r>
              <a:rPr lang="fr-FR" sz="2400" dirty="0">
                <a:highlight>
                  <a:srgbClr val="FFFF00"/>
                </a:highlight>
              </a:rPr>
              <a:t>1</a:t>
            </a:r>
          </a:p>
          <a:p>
            <a:r>
              <a:rPr lang="fr-FR" sz="2400" dirty="0"/>
              <a:t>6= 011</a:t>
            </a:r>
            <a:r>
              <a:rPr lang="fr-FR" sz="2400" dirty="0">
                <a:highlight>
                  <a:srgbClr val="FFFF00"/>
                </a:highlight>
              </a:rPr>
              <a:t>0</a:t>
            </a:r>
          </a:p>
          <a:p>
            <a:pPr algn="l"/>
            <a:endParaRPr lang="fr-FR" sz="2400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F236BB0D-8903-64D4-B7AE-96EF9A73F9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645"/>
          <a:stretch/>
        </p:blipFill>
        <p:spPr>
          <a:xfrm>
            <a:off x="11169266" y="2651388"/>
            <a:ext cx="5778500" cy="74466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E597A60-2CB0-3998-EBDD-FD78A2BA8C58}"/>
              </a:ext>
            </a:extLst>
          </p:cNvPr>
          <p:cNvSpPr txBox="1"/>
          <p:nvPr/>
        </p:nvSpPr>
        <p:spPr>
          <a:xfrm>
            <a:off x="3109919" y="7798325"/>
            <a:ext cx="10557057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fr-FR" sz="3200" i="1" dirty="0">
                <a:solidFill>
                  <a:srgbClr val="5F826B"/>
                </a:solidFill>
              </a:rPr>
              <a:t> /**</a:t>
            </a:r>
            <a:br>
              <a:rPr lang="fr-FR" sz="3200" i="1" dirty="0">
                <a:solidFill>
                  <a:srgbClr val="5F826B"/>
                </a:solidFill>
              </a:rPr>
            </a:br>
            <a:r>
              <a:rPr lang="fr-FR" sz="3200" i="1" dirty="0">
                <a:solidFill>
                  <a:srgbClr val="5F826B"/>
                </a:solidFill>
              </a:rPr>
              <a:t> * </a:t>
            </a:r>
            <a:r>
              <a:rPr lang="fr-FR" sz="3200" dirty="0"/>
              <a:t>🧠 </a:t>
            </a:r>
            <a:r>
              <a:rPr lang="fr-FR" sz="3200" i="1" dirty="0">
                <a:solidFill>
                  <a:srgbClr val="5F826B"/>
                </a:solidFill>
              </a:rPr>
              <a:t>Copy </a:t>
            </a:r>
            <a:r>
              <a:rPr lang="fr-FR" sz="3200" i="1" dirty="0" err="1">
                <a:solidFill>
                  <a:srgbClr val="5F826B"/>
                </a:solidFill>
              </a:rPr>
              <a:t>pasted</a:t>
            </a:r>
            <a:r>
              <a:rPr lang="fr-FR" sz="3200" i="1" dirty="0">
                <a:solidFill>
                  <a:srgbClr val="5F826B"/>
                </a:solidFill>
              </a:rPr>
              <a:t> code </a:t>
            </a:r>
            <a:r>
              <a:rPr lang="fr-FR" sz="3200" i="1" dirty="0" err="1">
                <a:solidFill>
                  <a:srgbClr val="5F826B"/>
                </a:solidFill>
              </a:rPr>
              <a:t>from</a:t>
            </a:r>
            <a:r>
              <a:rPr lang="fr-FR" sz="3200" i="1" dirty="0">
                <a:solidFill>
                  <a:srgbClr val="5F826B"/>
                </a:solidFill>
              </a:rPr>
              <a:t> the internet, DON'T TRUST !</a:t>
            </a:r>
            <a:r>
              <a:rPr lang="fr-FR" sz="3200" dirty="0"/>
              <a:t> 🧠</a:t>
            </a:r>
            <a:br>
              <a:rPr lang="fr-FR" sz="3200" i="1" dirty="0">
                <a:solidFill>
                  <a:srgbClr val="5F826B"/>
                </a:solidFill>
              </a:rPr>
            </a:br>
            <a:r>
              <a:rPr lang="fr-FR" sz="3200" i="1" dirty="0">
                <a:solidFill>
                  <a:srgbClr val="5F826B"/>
                </a:solidFill>
              </a:rPr>
              <a:t> */</a:t>
            </a:r>
            <a:endParaRPr lang="fr-FR" sz="3200" dirty="0"/>
          </a:p>
          <a:p>
            <a:pPr>
              <a:lnSpc>
                <a:spcPct val="100000"/>
              </a:lnSpc>
            </a:pPr>
            <a:r>
              <a:rPr lang="fr-FR" sz="3200" dirty="0">
                <a:solidFill>
                  <a:srgbClr val="CF8E6D"/>
                </a:solidFill>
              </a:rPr>
              <a:t>	</a:t>
            </a:r>
            <a:r>
              <a:rPr lang="fr-FR" sz="3200" dirty="0" err="1">
                <a:solidFill>
                  <a:srgbClr val="CF8E6D"/>
                </a:solidFill>
              </a:rPr>
              <a:t>boolean</a:t>
            </a:r>
            <a:r>
              <a:rPr lang="fr-FR" sz="3200" dirty="0">
                <a:solidFill>
                  <a:srgbClr val="CF8E6D"/>
                </a:solidFill>
              </a:rPr>
              <a:t> </a:t>
            </a:r>
            <a:r>
              <a:rPr lang="fr-FR" sz="3200" dirty="0" err="1">
                <a:solidFill>
                  <a:srgbClr val="56A8F5"/>
                </a:solidFill>
              </a:rPr>
              <a:t>isEven_DontLookMyImplemPlease</a:t>
            </a:r>
            <a:r>
              <a:rPr lang="fr-FR" sz="3200" dirty="0">
                <a:solidFill>
                  <a:srgbClr val="E8BA36"/>
                </a:solidFill>
              </a:rPr>
              <a:t>(</a:t>
            </a:r>
            <a:r>
              <a:rPr lang="fr-FR" sz="3200" dirty="0">
                <a:solidFill>
                  <a:srgbClr val="CF8E6D"/>
                </a:solidFill>
              </a:rPr>
              <a:t>long </a:t>
            </a:r>
            <a:r>
              <a:rPr lang="fr-FR" sz="3200" dirty="0" err="1">
                <a:solidFill>
                  <a:srgbClr val="BCBEC4"/>
                </a:solidFill>
              </a:rPr>
              <a:t>number</a:t>
            </a:r>
            <a:r>
              <a:rPr lang="fr-FR" sz="3200" dirty="0">
                <a:solidFill>
                  <a:srgbClr val="E8BA36"/>
                </a:solidFill>
              </a:rPr>
              <a:t>) </a:t>
            </a:r>
            <a:r>
              <a:rPr lang="fr-FR" sz="3200" dirty="0">
                <a:solidFill>
                  <a:srgbClr val="54A857"/>
                </a:solidFill>
              </a:rPr>
              <a:t>{</a:t>
            </a:r>
            <a:br>
              <a:rPr lang="fr-FR" sz="3200" dirty="0">
                <a:solidFill>
                  <a:srgbClr val="54A857"/>
                </a:solidFill>
              </a:rPr>
            </a:br>
            <a:r>
              <a:rPr lang="fr-FR" sz="3200" dirty="0">
                <a:solidFill>
                  <a:srgbClr val="54A857"/>
                </a:solidFill>
              </a:rPr>
              <a:t>	    </a:t>
            </a:r>
            <a:r>
              <a:rPr lang="fr-FR" sz="3200" dirty="0">
                <a:solidFill>
                  <a:srgbClr val="CF8E6D"/>
                </a:solidFill>
              </a:rPr>
              <a:t>return </a:t>
            </a:r>
            <a:r>
              <a:rPr lang="fr-FR" sz="3200" dirty="0" err="1">
                <a:solidFill>
                  <a:srgbClr val="BCBEC4"/>
                </a:solidFill>
              </a:rPr>
              <a:t>number</a:t>
            </a:r>
            <a:r>
              <a:rPr lang="fr-FR" sz="3200" dirty="0">
                <a:solidFill>
                  <a:srgbClr val="BCBEC4"/>
                </a:solidFill>
              </a:rPr>
              <a:t> % </a:t>
            </a:r>
            <a:r>
              <a:rPr lang="fr-FR" sz="3200" dirty="0">
                <a:solidFill>
                  <a:srgbClr val="2AACB8"/>
                </a:solidFill>
              </a:rPr>
              <a:t>2 </a:t>
            </a:r>
            <a:r>
              <a:rPr lang="fr-FR" sz="3200" dirty="0">
                <a:solidFill>
                  <a:srgbClr val="BCBEC4"/>
                </a:solidFill>
              </a:rPr>
              <a:t>== </a:t>
            </a:r>
            <a:r>
              <a:rPr lang="fr-FR" sz="3200" dirty="0">
                <a:solidFill>
                  <a:srgbClr val="2AACB8"/>
                </a:solidFill>
              </a:rPr>
              <a:t>0</a:t>
            </a:r>
            <a:r>
              <a:rPr lang="fr-FR" sz="3200" dirty="0">
                <a:solidFill>
                  <a:srgbClr val="BCBEC4"/>
                </a:solidFill>
              </a:rPr>
              <a:t>;</a:t>
            </a:r>
            <a:br>
              <a:rPr lang="fr-FR" sz="3200" dirty="0">
                <a:solidFill>
                  <a:srgbClr val="BCBEC4"/>
                </a:solidFill>
              </a:rPr>
            </a:br>
            <a:r>
              <a:rPr lang="fr-FR" sz="3200" dirty="0">
                <a:solidFill>
                  <a:srgbClr val="BCBEC4"/>
                </a:solidFill>
              </a:rPr>
              <a:t>	</a:t>
            </a:r>
            <a:r>
              <a:rPr lang="fr-FR" sz="3200" dirty="0">
                <a:solidFill>
                  <a:srgbClr val="54A857"/>
                </a:solidFill>
              </a:rPr>
              <a:t>}</a:t>
            </a:r>
            <a:endParaRPr lang="fr-FR" sz="3200" dirty="0">
              <a:solidFill>
                <a:srgbClr val="BCBEC4"/>
              </a:solidFill>
            </a:endParaRPr>
          </a:p>
          <a:p>
            <a:pPr algn="l"/>
            <a:endParaRPr lang="fr-FR" sz="4000" dirty="0"/>
          </a:p>
        </p:txBody>
      </p:sp>
      <p:pic>
        <p:nvPicPr>
          <p:cNvPr id="9218" name="Picture 2" descr="Wow Meme GIFs | GIFDB.com">
            <a:extLst>
              <a:ext uri="{FF2B5EF4-FFF2-40B4-BE49-F238E27FC236}">
                <a16:creationId xmlns:a16="http://schemas.microsoft.com/office/drawing/2014/main" id="{E7A96D60-7A90-9AF5-35EB-BC82E568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1326" y="8091710"/>
            <a:ext cx="3202247" cy="24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86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" tmFilter="0,0; .5, 1; 1, 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" tmFilter="0,0; .5, 1; 1, 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" tmFilter="0,0; .5, 1; 1, 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" tmFilter="0,0; .5, 1; 1, 1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3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" tmFilter="0,0; .5, 1; 1, 1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" tmFilter="0,0; .5, 1; 1, 1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" tmFilter="0,0; .5, 1; 1, 1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" tmFilter="0,0; .5, 1; 1, 1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" tmFilter="0,0; .5, 1; 1, 1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" tmFilter="0,0; .5, 1; 1, 1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0B349F-A665-16FF-9905-C588437ED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 WTF ?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60EAE4F-23EE-88A3-54DE-674F9280C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2951ABE-209B-DC97-310C-014460F7F4F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</p:spTree>
    <p:extLst>
      <p:ext uri="{BB962C8B-B14F-4D97-AF65-F5344CB8AC3E}">
        <p14:creationId xmlns:p14="http://schemas.microsoft.com/office/powerpoint/2010/main" val="1643239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38E17-B9E1-C2FA-D1F1-8EC81BD30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3179DB9-B119-8F46-B945-1DD94EA3E8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2"/>
            <a:ext cx="13887863" cy="5574031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556B40-7248-6161-6DE2-37F39EEDFC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F747CDA-ECAC-EB0A-023D-4C42BAFDB3A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6EEC5A2D-7F08-6AF6-DF84-58E422AD90F6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44B7B19-74D0-8F9B-B50E-7A561E5B9F0C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8071485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Questions ?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1080561C-DB81-A8FD-1CBF-E48327970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7A09BB-5AE9-2FBB-2F83-A9CC6D243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8" name="Picture 4" descr="High Quality You can't if you don't Blank Meme Template">
            <a:extLst>
              <a:ext uri="{FF2B5EF4-FFF2-40B4-BE49-F238E27FC236}">
                <a16:creationId xmlns:a16="http://schemas.microsoft.com/office/drawing/2014/main" id="{EEBD72F4-4085-037C-4A83-7AEC0C1190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3" r="16642" b="1"/>
          <a:stretch/>
        </p:blipFill>
        <p:spPr bwMode="auto">
          <a:xfrm>
            <a:off x="239386" y="4675404"/>
            <a:ext cx="5167744" cy="342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F995F03-0869-F562-13F7-01C5C4179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2356" y="846238"/>
            <a:ext cx="4839658" cy="1034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y You Dropped Brain Funny Meme Car Bumper Vinyl Sticker Decal | eBay">
            <a:extLst>
              <a:ext uri="{FF2B5EF4-FFF2-40B4-BE49-F238E27FC236}">
                <a16:creationId xmlns:a16="http://schemas.microsoft.com/office/drawing/2014/main" id="{E0B86240-7D94-57F7-E194-9E42FDBD98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4" t="24750" r="13927" b="24108"/>
          <a:stretch/>
        </p:blipFill>
        <p:spPr bwMode="auto">
          <a:xfrm>
            <a:off x="12457241" y="4439644"/>
            <a:ext cx="5499307" cy="3836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68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0D3C-EA86-58DA-E226-E2F8CCEDF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7A7A482B-A51F-CAB7-6BD3-3437AC0489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2"/>
            <a:ext cx="13887863" cy="5574031"/>
          </a:xfrm>
        </p:spPr>
        <p:txBody>
          <a:bodyPr/>
          <a:lstStyle/>
          <a:p>
            <a:r>
              <a:rPr lang="fr-FR" dirty="0">
                <a:hlinkClick r:id="rId2"/>
              </a:rPr>
              <a:t>- Frank </a:t>
            </a:r>
            <a:r>
              <a:rPr lang="fr-FR" dirty="0">
                <a:sym typeface="Wingdings" pitchFamily="2" charset="2"/>
                <a:hlinkClick r:id="rId2"/>
              </a:rPr>
              <a:t></a:t>
            </a:r>
          </a:p>
          <a:p>
            <a:r>
              <a:rPr lang="fr-FR" dirty="0">
                <a:sym typeface="Wingdings" pitchFamily="2" charset="2"/>
                <a:hlinkClick r:id="rId2"/>
              </a:rPr>
              <a:t>- Lien Github: https://github.com/yluom/oddoreven</a:t>
            </a:r>
            <a:endParaRPr lang="fr-FR" dirty="0">
              <a:hlinkClick r:id="rId2"/>
            </a:endParaRPr>
          </a:p>
          <a:p>
            <a:r>
              <a:rPr lang="fr-FR" dirty="0">
                <a:hlinkClick r:id="rId2"/>
              </a:rPr>
              <a:t>- https://www.baeldung.com/java-single-file-source-code</a:t>
            </a:r>
            <a:endParaRPr lang="fr-FR" dirty="0"/>
          </a:p>
          <a:p>
            <a:r>
              <a:rPr lang="fr-FR" dirty="0">
                <a:hlinkClick r:id="rId3"/>
              </a:rPr>
              <a:t>- https://en.wikipedia.org/wiki/Java_class_file#The_constant_pool</a:t>
            </a:r>
            <a:endParaRPr lang="fr-FR" dirty="0"/>
          </a:p>
          <a:p>
            <a:r>
              <a:rPr lang="fr-FR" dirty="0"/>
              <a:t>- </a:t>
            </a:r>
            <a:r>
              <a:rPr lang="fr-FR" dirty="0">
                <a:hlinkClick r:id="rId4"/>
              </a:rPr>
              <a:t>https://www.geeksforgeeks.org/check-if-a-number-is-odd-or-even-using-bitwise-operators/</a:t>
            </a:r>
            <a:endParaRPr lang="fr-FR" dirty="0"/>
          </a:p>
          <a:p>
            <a:r>
              <a:rPr lang="fr-FR" dirty="0"/>
              <a:t>- </a:t>
            </a:r>
            <a:r>
              <a:rPr lang="fr-FR" dirty="0">
                <a:hlinkClick r:id="rId5"/>
              </a:rPr>
              <a:t>https://www.geeksforgeeks.org/java-program-to-check-if-a-given-integer-is-odd-or-even/</a:t>
            </a:r>
            <a:endParaRPr lang="fr-FR" dirty="0"/>
          </a:p>
          <a:p>
            <a:r>
              <a:rPr lang="fr-FR" dirty="0"/>
              <a:t>- </a:t>
            </a:r>
            <a:r>
              <a:rPr lang="fr-FR" dirty="0">
                <a:hlinkClick r:id="rId6"/>
              </a:rPr>
              <a:t>https://www.npmjs.com/package/is-odd</a:t>
            </a:r>
            <a:endParaRPr lang="fr-FR" dirty="0"/>
          </a:p>
          <a:p>
            <a:r>
              <a:rPr lang="fr-FR" dirty="0"/>
              <a:t>- </a:t>
            </a:r>
            <a:r>
              <a:rPr lang="fr-FR" sz="2400" dirty="0">
                <a:hlinkClick r:id="rId7"/>
              </a:rPr>
              <a:t>https://www.reddit.com/r/programminghorror/</a:t>
            </a:r>
            <a:endParaRPr lang="fr-FR" dirty="0"/>
          </a:p>
          <a:p>
            <a:r>
              <a:rPr lang="fr-FR" sz="2400" dirty="0"/>
              <a:t>- </a:t>
            </a:r>
            <a:r>
              <a:rPr lang="fr-FR" sz="2400" dirty="0">
                <a:hlinkClick r:id="rId8"/>
              </a:rPr>
              <a:t>https://thedailywtf.com/</a:t>
            </a:r>
            <a:endParaRPr lang="fr-FR" sz="2400" dirty="0"/>
          </a:p>
          <a:p>
            <a:r>
              <a:rPr lang="fr-FR" dirty="0"/>
              <a:t>- Internet</a:t>
            </a:r>
            <a:endParaRPr lang="fr-FR" sz="2400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342900" indent="-342900">
              <a:buFont typeface="Wingdings" pitchFamily="2" charset="2"/>
              <a:buChar char="è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F112E7E-3D0B-A0C5-8CC3-E9105A0624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5187BB-00CA-7CEF-65C9-50B7462E82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CFAFBB02-A43F-64F5-AAB9-41AD4DA012E9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EE9681B-4897-CC0B-AF4A-E1CBE89D3DB8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8071485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Références / Ressources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F01CA814-41FA-72CA-A8D3-FFC13067DC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944139F-7B87-5394-80E7-FF49C8FAB7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8868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ECB955D9-5CC7-A5C1-8F8E-463F238940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9E7696-9AD0-55D1-646B-1D3C6062F0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A4279FC-C3FD-EED2-A29F-4F8A8C3DE4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89A2C0-CC03-EF44-32B4-47B4EF36EFD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6237D13-6716-FA1F-94B1-B2A034B1C9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021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9C98FBA-D82A-7DAF-BD72-A8D336CA7D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D7FEA774-11C6-9909-70B5-98AE498EE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1. WTF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144789-C75B-98DB-BCAB-AC772CABDA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0A89CF1B-C89C-C8FE-7814-B57D57164F69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F48E18D-DB1F-82E8-D35E-6727CAF8DAF2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8071485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4 billon if </a:t>
            </a:r>
            <a:r>
              <a:rPr lang="fr-FR" dirty="0" err="1"/>
              <a:t>statements</a:t>
            </a:r>
            <a:r>
              <a:rPr lang="fr-FR" dirty="0"/>
              <a:t> (in C)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529FAA18-5FB5-3E55-175C-E6229E148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4A664E6-E939-A578-E7A5-E15F561C9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475" y="3143126"/>
            <a:ext cx="7248525" cy="3294784"/>
          </a:xfrm>
          <a:prstGeom prst="rect">
            <a:avLst/>
          </a:prstGeom>
        </p:spPr>
      </p:pic>
      <p:pic>
        <p:nvPicPr>
          <p:cNvPr id="1026" name="Picture 2" descr="TikTok screenshot">
            <a:extLst>
              <a:ext uri="{FF2B5EF4-FFF2-40B4-BE49-F238E27FC236}">
                <a16:creationId xmlns:a16="http://schemas.microsoft.com/office/drawing/2014/main" id="{EE9EDFC2-61E5-8219-A7DD-72926C479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6592" y="1133475"/>
            <a:ext cx="5022609" cy="886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080BD9D1-0546-BE00-1B85-C529204A6F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475" y="7415880"/>
            <a:ext cx="13887863" cy="2251994"/>
          </a:xfrm>
        </p:spPr>
        <p:txBody>
          <a:bodyPr/>
          <a:lstStyle/>
          <a:p>
            <a:endParaRPr lang="fr-FR" dirty="0"/>
          </a:p>
          <a:p>
            <a:r>
              <a:rPr lang="fr-FR" b="1" dirty="0"/>
              <a:t>Single code file to </a:t>
            </a:r>
            <a:r>
              <a:rPr lang="fr-FR" b="1" dirty="0" err="1"/>
              <a:t>print</a:t>
            </a:r>
            <a:r>
              <a:rPr lang="fr-FR" b="1" dirty="0"/>
              <a:t> if a </a:t>
            </a:r>
            <a:r>
              <a:rPr lang="fr-FR" b="1" dirty="0" err="1"/>
              <a:t>number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</a:t>
            </a:r>
            <a:r>
              <a:rPr lang="fr-FR" b="1" dirty="0" err="1"/>
              <a:t>odd</a:t>
            </a:r>
            <a:r>
              <a:rPr lang="fr-FR" b="1" dirty="0"/>
              <a:t> or </a:t>
            </a:r>
            <a:r>
              <a:rPr lang="fr-FR" b="1" dirty="0" err="1"/>
              <a:t>even</a:t>
            </a:r>
            <a:r>
              <a:rPr lang="fr-FR" dirty="0"/>
              <a:t>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endParaRPr lang="fr-FR" dirty="0"/>
          </a:p>
          <a:p>
            <a:r>
              <a:rPr lang="fr-FR" sz="1800" dirty="0">
                <a:hlinkClick r:id="rId6"/>
              </a:rPr>
              <a:t>https://www.reddit.com/r/programminghorror/</a:t>
            </a:r>
            <a:endParaRPr lang="fr-FR" sz="1800" dirty="0"/>
          </a:p>
          <a:p>
            <a:r>
              <a:rPr lang="fr-FR" sz="1800" dirty="0"/>
              <a:t>https://</a:t>
            </a:r>
            <a:r>
              <a:rPr lang="fr-FR" sz="1800" dirty="0" err="1"/>
              <a:t>thedailywtf.com</a:t>
            </a:r>
            <a:r>
              <a:rPr lang="fr-FR" sz="1800" dirty="0"/>
              <a:t>/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60DD683-072A-05A1-103B-FF497414E164}"/>
              </a:ext>
            </a:extLst>
          </p:cNvPr>
          <p:cNvSpPr txBox="1"/>
          <p:nvPr/>
        </p:nvSpPr>
        <p:spPr>
          <a:xfrm>
            <a:off x="1868701" y="2647294"/>
            <a:ext cx="1577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#team-java</a:t>
            </a:r>
          </a:p>
        </p:txBody>
      </p:sp>
    </p:spTree>
    <p:extLst>
      <p:ext uri="{BB962C8B-B14F-4D97-AF65-F5344CB8AC3E}">
        <p14:creationId xmlns:p14="http://schemas.microsoft.com/office/powerpoint/2010/main" val="245534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FC859-56F4-F993-25CD-E2EBC7073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41719C87-D8A0-336A-5E76-F4573782B5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2"/>
            <a:ext cx="13887863" cy="4023120"/>
          </a:xfrm>
        </p:spPr>
        <p:txBody>
          <a:bodyPr/>
          <a:lstStyle/>
          <a:p>
            <a:r>
              <a:rPr lang="fr-FR" dirty="0">
                <a:hlinkClick r:id="rId2"/>
              </a:rPr>
              <a:t>https://andreasjhkarlsson.github.io/jekyll/update/2023/12/27/4-billion-if-statements.html</a:t>
            </a:r>
            <a:br>
              <a:rPr lang="fr-FR" dirty="0"/>
            </a:br>
            <a:r>
              <a:rPr lang="fr-FR" dirty="0"/>
              <a:t>- Générateur de code C</a:t>
            </a:r>
          </a:p>
          <a:p>
            <a:r>
              <a:rPr lang="fr-FR" dirty="0"/>
              <a:t>- Compilateur C pas content « Compiler </a:t>
            </a:r>
            <a:r>
              <a:rPr lang="fr-FR" dirty="0" err="1"/>
              <a:t>limit</a:t>
            </a:r>
            <a:r>
              <a:rPr lang="fr-FR" dirty="0"/>
              <a:t> for line </a:t>
            </a:r>
            <a:r>
              <a:rPr lang="fr-FR" dirty="0" err="1"/>
              <a:t>number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16,777,215 »</a:t>
            </a:r>
          </a:p>
          <a:p>
            <a:r>
              <a:rPr lang="fr-FR" dirty="0"/>
              <a:t>- Limité par la taille d’un </a:t>
            </a:r>
            <a:r>
              <a:rPr lang="fr-FR" dirty="0" err="1"/>
              <a:t>executable</a:t>
            </a:r>
            <a:r>
              <a:rPr lang="fr-FR" dirty="0"/>
              <a:t> </a:t>
            </a:r>
            <a:r>
              <a:rPr lang="fr-FR" dirty="0" err="1"/>
              <a:t>windows</a:t>
            </a:r>
            <a:r>
              <a:rPr lang="fr-FR" dirty="0"/>
              <a:t> .exe (4Go)</a:t>
            </a:r>
          </a:p>
          <a:p>
            <a:endParaRPr lang="fr-FR" dirty="0"/>
          </a:p>
          <a:p>
            <a:r>
              <a:rPr lang="fr-FR" dirty="0"/>
              <a:t>- Générateur d’ASM x86-64 bidouillé </a:t>
            </a:r>
          </a:p>
          <a:p>
            <a:r>
              <a:rPr lang="fr-FR" dirty="0"/>
              <a:t>- Exécutable </a:t>
            </a:r>
            <a:r>
              <a:rPr lang="fr-FR" i="1" dirty="0"/>
              <a:t>.bin </a:t>
            </a:r>
            <a:r>
              <a:rPr lang="fr-FR" dirty="0"/>
              <a:t>40Go fonctionnel 32 bit </a:t>
            </a:r>
            <a:r>
              <a:rPr lang="fr-FR" dirty="0" err="1"/>
              <a:t>number</a:t>
            </a:r>
            <a:r>
              <a:rPr lang="fr-FR" dirty="0"/>
              <a:t>: jusqu’à </a:t>
            </a:r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fr-FR" b="0" i="0" baseline="30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32 </a:t>
            </a:r>
            <a:r>
              <a:rPr lang="fr-FR" dirty="0"/>
              <a:t>= 4,294,967,296 </a:t>
            </a:r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338F5C-F2B6-FBBE-7189-C7A337EC7D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BE3012A2-315B-2DB0-0D0B-3263887149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1. WTF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9664E8-FF6D-B307-E475-2571753D3FA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A5881A65-BE53-55C5-6F96-91DBA1B4C111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E7267AA-42AA-AA62-BC22-D7A942AFBACA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8071485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4 billon if </a:t>
            </a:r>
            <a:r>
              <a:rPr lang="fr-FR" dirty="0" err="1"/>
              <a:t>statements</a:t>
            </a:r>
            <a:r>
              <a:rPr lang="fr-FR" dirty="0"/>
              <a:t> (in C)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06AE8034-F9C0-FC97-A411-43727457DE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802DD93-CBDD-7E9C-8266-8CB7EADD7C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2449" y="3776066"/>
            <a:ext cx="5136759" cy="7001892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2E606EE-BBE1-BB51-EB2A-4392203C2F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6578" y="6821142"/>
            <a:ext cx="7772400" cy="373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7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E4758-9B32-A827-09C7-335EC98BB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8F7798-7DCC-7A0B-1ED9-6E10D6904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 Et en java ? </a:t>
            </a:r>
            <a:r>
              <a:rPr lang="fr-FR" dirty="0">
                <a:sym typeface="Wingdings" pitchFamily="2" charset="2"/>
              </a:rPr>
              <a:t>:) 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369322-7ADF-E99B-598A-1D69694D7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F2F32F-20CE-F88E-5CBC-0A78574DDA1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A1A7BFA-2A4F-DD15-3D87-A84B7A339B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3074" name="Picture 2" descr="Java 21 | Unnamed Classes - YouTube">
            <a:extLst>
              <a:ext uri="{FF2B5EF4-FFF2-40B4-BE49-F238E27FC236}">
                <a16:creationId xmlns:a16="http://schemas.microsoft.com/office/drawing/2014/main" id="{8F76ACE1-ABF7-B94E-7148-BB05A9899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486" y="6716138"/>
            <a:ext cx="6968627" cy="390243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0124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34F66-FF92-110D-906F-D9545502E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5B08EC19-5038-BA9A-358A-0734BDB5A6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4311573" cy="6645594"/>
          </a:xfrm>
        </p:spPr>
        <p:txBody>
          <a:bodyPr/>
          <a:lstStyle/>
          <a:p>
            <a:endParaRPr lang="fr-FR" dirty="0"/>
          </a:p>
          <a:p>
            <a:pPr marL="342900" indent="-342900">
              <a:buFont typeface="Wingdings" pitchFamily="2" charset="2"/>
              <a:buChar char="è"/>
            </a:pPr>
            <a:r>
              <a:rPr lang="fr-FR" b="1" dirty="0"/>
              <a:t>Jusqu’à quelle valeur de </a:t>
            </a:r>
            <a:r>
              <a:rPr lang="fr-FR" b="1" i="1" dirty="0"/>
              <a:t>n</a:t>
            </a:r>
            <a:r>
              <a:rPr lang="fr-FR" b="1" dirty="0"/>
              <a:t> peut-on aller en java en 1 seul fichier ? </a:t>
            </a:r>
            <a:r>
              <a:rPr lang="fr-FR" dirty="0"/>
              <a:t>1k ? 10k ? 100k ? 1M ? 100M ? 1Mi ? 10Mi ?</a:t>
            </a:r>
          </a:p>
          <a:p>
            <a:pPr marL="342900" indent="-342900">
              <a:buFont typeface="Wingdings" pitchFamily="2" charset="2"/>
              <a:buChar char="è"/>
            </a:pPr>
            <a:r>
              <a:rPr lang="fr-FR" dirty="0"/>
              <a:t> Qu’est-ce qu’on peut apprendre sur la route ? </a:t>
            </a:r>
            <a:r>
              <a:rPr lang="fr-FR" dirty="0">
                <a:sym typeface="Wingdings" pitchFamily="2" charset="2"/>
              </a:rPr>
              <a:t></a:t>
            </a:r>
          </a:p>
          <a:p>
            <a:pPr marL="342900" indent="-342900">
              <a:buFont typeface="Wingdings" pitchFamily="2" charset="2"/>
              <a:buChar char="è"/>
            </a:pPr>
            <a:endParaRPr lang="fr-FR" dirty="0">
              <a:sym typeface="Wingdings" pitchFamily="2" charset="2"/>
            </a:endParaRPr>
          </a:p>
          <a:p>
            <a:r>
              <a:rPr lang="fr-FR" dirty="0">
                <a:sym typeface="Wingdings" pitchFamily="2" charset="2"/>
              </a:rPr>
              <a:t>Agenda: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Java 21+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/>
              <a:t>Single file source code</a:t>
            </a:r>
            <a:endParaRPr lang="fr-FR" b="0" i="0" dirty="0">
              <a:solidFill>
                <a:srgbClr val="000000"/>
              </a:solidFill>
              <a:effectLst/>
              <a:latin typeface="Source Code Pro" panose="020F0502020204030204" pitchFamily="34" charset="0"/>
            </a:endParaRP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Multiline</a:t>
            </a:r>
            <a:r>
              <a:rPr lang="fr-FR" dirty="0"/>
              <a:t> strings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Unamed</a:t>
            </a:r>
            <a:r>
              <a:rPr lang="fr-FR" dirty="0"/>
              <a:t> class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fr-FR" dirty="0"/>
              <a:t>String </a:t>
            </a:r>
            <a:r>
              <a:rPr lang="fr-FR" dirty="0" err="1"/>
              <a:t>templates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/>
              <a:t>IntelliJ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Limitations de Java / optimisations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Structure du </a:t>
            </a:r>
            <a:r>
              <a:rPr lang="fr-FR" dirty="0" err="1"/>
              <a:t>Bytecode</a:t>
            </a:r>
            <a:r>
              <a:rPr lang="fr-FR" dirty="0"/>
              <a:t> (bonne chance à tous)</a:t>
            </a:r>
          </a:p>
          <a:p>
            <a:pPr marL="342900" indent="-342900">
              <a:buFont typeface="Wingdings" pitchFamily="2" charset="2"/>
              <a:buChar char="è"/>
            </a:pPr>
            <a:endParaRPr lang="fr-FR" dirty="0">
              <a:sym typeface="Wingdings" pitchFamily="2" charset="2"/>
            </a:endParaRPr>
          </a:p>
          <a:p>
            <a:endParaRPr lang="fr-FR" dirty="0"/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EF5353-03C8-774D-9822-16FCBE676F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02F0FC34-7221-33EE-9A16-A23FE4CA63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4B2A1F2-0392-4F26-69CE-338565F53D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C25DD371-C407-E8F2-302D-B60B22081CE8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D41F8ED-4EB3-3203-8AE2-2B7E89E6949B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90201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2E0179B9-2D63-A2F8-6CBF-40D86D66B6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DB04D4F-6C2C-C41C-98FD-2D42B8B07117}"/>
              </a:ext>
            </a:extLst>
          </p:cNvPr>
          <p:cNvSpPr txBox="1"/>
          <p:nvPr/>
        </p:nvSpPr>
        <p:spPr>
          <a:xfrm>
            <a:off x="5266379" y="2396729"/>
            <a:ext cx="9151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Single code file to </a:t>
            </a:r>
            <a:r>
              <a:rPr lang="fr-FR" sz="2000" b="1" dirty="0" err="1"/>
              <a:t>print</a:t>
            </a:r>
            <a:r>
              <a:rPr lang="fr-FR" sz="2000" b="1" dirty="0"/>
              <a:t> if a </a:t>
            </a:r>
            <a:r>
              <a:rPr lang="fr-FR" sz="2000" b="1" dirty="0" err="1"/>
              <a:t>number</a:t>
            </a:r>
            <a:r>
              <a:rPr lang="fr-FR" sz="2000" b="1" dirty="0"/>
              <a:t> </a:t>
            </a:r>
            <a:r>
              <a:rPr lang="fr-FR" sz="2000" b="1" dirty="0" err="1"/>
              <a:t>is</a:t>
            </a:r>
            <a:r>
              <a:rPr lang="fr-FR" sz="2000" b="1" dirty="0"/>
              <a:t> </a:t>
            </a:r>
            <a:r>
              <a:rPr lang="fr-FR" sz="2000" b="1" dirty="0" err="1"/>
              <a:t>odd</a:t>
            </a:r>
            <a:r>
              <a:rPr lang="fr-FR" sz="2000" b="1" dirty="0"/>
              <a:t> or </a:t>
            </a:r>
            <a:r>
              <a:rPr lang="fr-FR" sz="2000" b="1" dirty="0" err="1"/>
              <a:t>even</a:t>
            </a:r>
            <a:r>
              <a:rPr lang="fr-FR" sz="2000" b="1" dirty="0"/>
              <a:t> (the </a:t>
            </a:r>
            <a:r>
              <a:rPr lang="fr-FR" sz="2000" b="1" dirty="0" err="1"/>
              <a:t>dumb</a:t>
            </a:r>
            <a:r>
              <a:rPr lang="fr-FR" sz="2000" b="1" dirty="0"/>
              <a:t> </a:t>
            </a:r>
            <a:r>
              <a:rPr lang="fr-FR" sz="2000" b="1" dirty="0" err="1"/>
              <a:t>way</a:t>
            </a:r>
            <a:r>
              <a:rPr lang="fr-FR" sz="2000" b="1" dirty="0"/>
              <a:t>)</a:t>
            </a:r>
            <a:endParaRPr lang="fr-FR" sz="20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1C56D60-A740-2CAD-6BB9-0A8DBD8FB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93" y="5410729"/>
            <a:ext cx="5181600" cy="20066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31676222-D863-EC24-756E-EE125D37BCB8}"/>
              </a:ext>
            </a:extLst>
          </p:cNvPr>
          <p:cNvSpPr txBox="1"/>
          <p:nvPr/>
        </p:nvSpPr>
        <p:spPr>
          <a:xfrm>
            <a:off x="11048453" y="7515719"/>
            <a:ext cx="583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1056480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6BBB7-DFE2-12E6-9FFB-C1849F21D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67647B3-1F9C-F472-8AA7-42276E3175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475" y="2877369"/>
            <a:ext cx="13887863" cy="1286405"/>
          </a:xfrm>
        </p:spPr>
        <p:txBody>
          <a:bodyPr/>
          <a:lstStyle/>
          <a:p>
            <a:pPr algn="ctr"/>
            <a:r>
              <a:rPr lang="fr-FR" dirty="0"/>
              <a:t>Processus</a:t>
            </a:r>
          </a:p>
          <a:p>
            <a:pPr algn="ctr"/>
            <a:r>
              <a:rPr lang="fr-FR" dirty="0"/>
              <a:t>Exploration des limitations</a:t>
            </a:r>
          </a:p>
          <a:p>
            <a:pPr marL="342900" indent="-342900">
              <a:buFont typeface="Wingdings" pitchFamily="2" charset="2"/>
              <a:buChar char="è"/>
            </a:pPr>
            <a:endParaRPr lang="fr-FR" dirty="0">
              <a:sym typeface="Wingdings" pitchFamily="2" charset="2"/>
            </a:endParaRPr>
          </a:p>
          <a:p>
            <a:endParaRPr lang="fr-FR" dirty="0"/>
          </a:p>
          <a:p>
            <a:endParaRPr lang="fr-FR" dirty="0"/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D98700-FA3C-53E3-7C1B-4ECC1F7029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E7A851D8-F60F-CAEA-C64F-8742FBA28F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73C150D-5D0D-CB04-E6D2-B859418D26D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8D20472D-C93A-88AA-8E61-796972F27B40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3C5DA72-8D37-6683-7669-3083427FB0C2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3582037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Méthodologie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2796382D-2CD2-9730-F7D2-76D61A0FD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5EB984A1-D6E3-CDA2-4E8A-73BB19D573F6}"/>
              </a:ext>
            </a:extLst>
          </p:cNvPr>
          <p:cNvSpPr txBox="1"/>
          <p:nvPr/>
        </p:nvSpPr>
        <p:spPr>
          <a:xfrm>
            <a:off x="5266379" y="2396729"/>
            <a:ext cx="9151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Single code file to </a:t>
            </a:r>
            <a:r>
              <a:rPr lang="fr-FR" sz="2000" b="1" dirty="0" err="1"/>
              <a:t>print</a:t>
            </a:r>
            <a:r>
              <a:rPr lang="fr-FR" sz="2000" b="1" dirty="0"/>
              <a:t> if a </a:t>
            </a:r>
            <a:r>
              <a:rPr lang="fr-FR" sz="2000" b="1" dirty="0" err="1"/>
              <a:t>number</a:t>
            </a:r>
            <a:r>
              <a:rPr lang="fr-FR" sz="2000" b="1" dirty="0"/>
              <a:t> </a:t>
            </a:r>
            <a:r>
              <a:rPr lang="fr-FR" sz="2000" b="1" dirty="0" err="1"/>
              <a:t>is</a:t>
            </a:r>
            <a:r>
              <a:rPr lang="fr-FR" sz="2000" b="1" dirty="0"/>
              <a:t> </a:t>
            </a:r>
            <a:r>
              <a:rPr lang="fr-FR" sz="2000" b="1" dirty="0" err="1"/>
              <a:t>odd</a:t>
            </a:r>
            <a:r>
              <a:rPr lang="fr-FR" sz="2000" b="1" dirty="0"/>
              <a:t> or </a:t>
            </a:r>
            <a:r>
              <a:rPr lang="fr-FR" sz="2000" b="1" dirty="0" err="1"/>
              <a:t>even</a:t>
            </a:r>
            <a:endParaRPr lang="fr-FR" sz="2000" dirty="0"/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C3B02D61-3E0F-B7F4-E367-DB8040AD22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4830356"/>
              </p:ext>
            </p:extLst>
          </p:nvPr>
        </p:nvGraphicFramePr>
        <p:xfrm>
          <a:off x="2992582" y="4921134"/>
          <a:ext cx="12247418" cy="4857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Flèche courbée vers la gauche 8">
            <a:extLst>
              <a:ext uri="{FF2B5EF4-FFF2-40B4-BE49-F238E27FC236}">
                <a16:creationId xmlns:a16="http://schemas.microsoft.com/office/drawing/2014/main" id="{1F7DE0BD-3370-090F-4A11-EB6917FEF70E}"/>
              </a:ext>
            </a:extLst>
          </p:cNvPr>
          <p:cNvSpPr/>
          <p:nvPr/>
        </p:nvSpPr>
        <p:spPr>
          <a:xfrm rot="5627358">
            <a:off x="6144757" y="7305471"/>
            <a:ext cx="1398253" cy="3907180"/>
          </a:xfrm>
          <a:prstGeom prst="curvedLef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Multiplication 11">
            <a:extLst>
              <a:ext uri="{FF2B5EF4-FFF2-40B4-BE49-F238E27FC236}">
                <a16:creationId xmlns:a16="http://schemas.microsoft.com/office/drawing/2014/main" id="{77425F48-BCCB-6A09-22AE-E4E127481F9F}"/>
              </a:ext>
            </a:extLst>
          </p:cNvPr>
          <p:cNvSpPr/>
          <p:nvPr/>
        </p:nvSpPr>
        <p:spPr>
          <a:xfrm>
            <a:off x="8040121" y="7751619"/>
            <a:ext cx="1147156" cy="1014152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latin typeface="+mj-l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776EEC-85CA-641D-C8AB-A1757FE36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6452" y="5636091"/>
            <a:ext cx="1342800" cy="13428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lèche courbée vers le bas 13">
            <a:extLst>
              <a:ext uri="{FF2B5EF4-FFF2-40B4-BE49-F238E27FC236}">
                <a16:creationId xmlns:a16="http://schemas.microsoft.com/office/drawing/2014/main" id="{ADEE1FFB-0752-930F-5A93-104B8D33422B}"/>
              </a:ext>
            </a:extLst>
          </p:cNvPr>
          <p:cNvSpPr/>
          <p:nvPr/>
        </p:nvSpPr>
        <p:spPr>
          <a:xfrm rot="21305158" flipH="1">
            <a:off x="4984900" y="4857401"/>
            <a:ext cx="10066767" cy="1098136"/>
          </a:xfrm>
          <a:prstGeom prst="curved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BFA422F-06FB-2C70-8552-4547D16C6145}"/>
              </a:ext>
            </a:extLst>
          </p:cNvPr>
          <p:cNvSpPr txBox="1"/>
          <p:nvPr/>
        </p:nvSpPr>
        <p:spPr>
          <a:xfrm>
            <a:off x="5586153" y="10324407"/>
            <a:ext cx="30431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Génération avec n=n/2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F776AC9-9A1F-D052-358C-0DB1DFD2C536}"/>
              </a:ext>
            </a:extLst>
          </p:cNvPr>
          <p:cNvSpPr txBox="1"/>
          <p:nvPr/>
        </p:nvSpPr>
        <p:spPr>
          <a:xfrm>
            <a:off x="9187277" y="4921134"/>
            <a:ext cx="3310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Génération avec n=n*1.5</a:t>
            </a:r>
          </a:p>
        </p:txBody>
      </p:sp>
    </p:spTree>
    <p:extLst>
      <p:ext uri="{BB962C8B-B14F-4D97-AF65-F5344CB8AC3E}">
        <p14:creationId xmlns:p14="http://schemas.microsoft.com/office/powerpoint/2010/main" val="977184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9" grpId="0" animBg="1"/>
      <p:bldP spid="9" grpId="1" animBg="1"/>
      <p:bldP spid="12" grpId="0" animBg="1"/>
      <p:bldP spid="14" grpId="0" animBg="1"/>
      <p:bldP spid="15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CBA04-51A4-DD75-8829-3C1430A23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7B27A0-6A37-48AF-BE04-DAD6103B07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ED7925F8-AFA0-976A-AC96-322BD80BF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9BC1F1-AF00-F504-8EC0-D6C8BB003F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ADF9AB0F-A02F-FA35-8274-8E45D367D88A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F1C1162-3E73-A23D-507B-4200C46A582D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90201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C2FABE4A-2451-87AB-73D9-DD98C1BC7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D4717045-A9EF-6FC3-89EE-C36AE9FAD85C}"/>
              </a:ext>
            </a:extLst>
          </p:cNvPr>
          <p:cNvSpPr txBox="1"/>
          <p:nvPr/>
        </p:nvSpPr>
        <p:spPr>
          <a:xfrm>
            <a:off x="9761459" y="2677637"/>
            <a:ext cx="9151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/>
              <a:t>Objectif: Trouver une implémentation/optimisation pour maximiser </a:t>
            </a:r>
            <a:r>
              <a:rPr lang="fr-FR" sz="2000" b="1" i="1" dirty="0"/>
              <a:t>n</a:t>
            </a:r>
            <a:endParaRPr lang="fr-FR" sz="2000" i="1" dirty="0"/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7041A698-6626-44D6-754C-DE7D07B84D6D}"/>
              </a:ext>
            </a:extLst>
          </p:cNvPr>
          <p:cNvGrpSpPr/>
          <p:nvPr/>
        </p:nvGrpSpPr>
        <p:grpSpPr>
          <a:xfrm>
            <a:off x="1699729" y="3124241"/>
            <a:ext cx="5070984" cy="2132830"/>
            <a:chOff x="2992582" y="4857401"/>
            <a:chExt cx="12946670" cy="6482726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graphicFrame>
          <p:nvGraphicFramePr>
            <p:cNvPr id="3" name="Diagramme 2">
              <a:extLst>
                <a:ext uri="{FF2B5EF4-FFF2-40B4-BE49-F238E27FC236}">
                  <a16:creationId xmlns:a16="http://schemas.microsoft.com/office/drawing/2014/main" id="{7250A09E-CEF7-F0EE-EF8D-D7538AD1C52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03831007"/>
                </p:ext>
              </p:extLst>
            </p:nvPr>
          </p:nvGraphicFramePr>
          <p:xfrm>
            <a:off x="2992582" y="4921134"/>
            <a:ext cx="12247418" cy="485786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sp>
          <p:nvSpPr>
            <p:cNvPr id="9" name="Flèche courbée vers la gauche 8">
              <a:extLst>
                <a:ext uri="{FF2B5EF4-FFF2-40B4-BE49-F238E27FC236}">
                  <a16:creationId xmlns:a16="http://schemas.microsoft.com/office/drawing/2014/main" id="{0127CF96-A352-FE3A-6CC1-06C842DF8B78}"/>
                </a:ext>
              </a:extLst>
            </p:cNvPr>
            <p:cNvSpPr/>
            <p:nvPr/>
          </p:nvSpPr>
          <p:spPr>
            <a:xfrm rot="5627358">
              <a:off x="6144757" y="7305471"/>
              <a:ext cx="1398253" cy="3907180"/>
            </a:xfrm>
            <a:prstGeom prst="curvedLef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2" name="Multiplication 11">
              <a:extLst>
                <a:ext uri="{FF2B5EF4-FFF2-40B4-BE49-F238E27FC236}">
                  <a16:creationId xmlns:a16="http://schemas.microsoft.com/office/drawing/2014/main" id="{14FFE3D9-10B8-206C-6859-268C2473CA54}"/>
                </a:ext>
              </a:extLst>
            </p:cNvPr>
            <p:cNvSpPr/>
            <p:nvPr/>
          </p:nvSpPr>
          <p:spPr>
            <a:xfrm>
              <a:off x="8040121" y="7751619"/>
              <a:ext cx="1147156" cy="1014152"/>
            </a:xfrm>
            <a:prstGeom prst="mathMultiply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latin typeface="+mj-lt"/>
              </a:endParaRPr>
            </a:p>
          </p:txBody>
        </p:sp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82BCC996-2B80-61B4-96E1-A81479978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596452" y="5636091"/>
              <a:ext cx="1342800" cy="13428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Flèche courbée vers le bas 13">
              <a:extLst>
                <a:ext uri="{FF2B5EF4-FFF2-40B4-BE49-F238E27FC236}">
                  <a16:creationId xmlns:a16="http://schemas.microsoft.com/office/drawing/2014/main" id="{A5283558-4D90-2FA1-BE8D-D5617A729AD8}"/>
                </a:ext>
              </a:extLst>
            </p:cNvPr>
            <p:cNvSpPr/>
            <p:nvPr/>
          </p:nvSpPr>
          <p:spPr>
            <a:xfrm rot="21305158" flipH="1">
              <a:off x="4984900" y="4857401"/>
              <a:ext cx="10066767" cy="1098136"/>
            </a:xfrm>
            <a:prstGeom prst="curved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EF69A6A-B9DE-598C-8A91-F54A0B596F94}"/>
                </a:ext>
              </a:extLst>
            </p:cNvPr>
            <p:cNvSpPr txBox="1"/>
            <p:nvPr/>
          </p:nvSpPr>
          <p:spPr>
            <a:xfrm>
              <a:off x="5586152" y="10324407"/>
              <a:ext cx="360793" cy="1015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8F1C626E-3205-3985-2A3B-261C71095EDB}"/>
                </a:ext>
              </a:extLst>
            </p:cNvPr>
            <p:cNvSpPr txBox="1"/>
            <p:nvPr/>
          </p:nvSpPr>
          <p:spPr>
            <a:xfrm>
              <a:off x="9187278" y="4921134"/>
              <a:ext cx="360793" cy="1015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D1B82700-F263-E2AF-3865-D695415186DD}"/>
              </a:ext>
            </a:extLst>
          </p:cNvPr>
          <p:cNvGrpSpPr/>
          <p:nvPr/>
        </p:nvGrpSpPr>
        <p:grpSpPr>
          <a:xfrm>
            <a:off x="6770713" y="4922897"/>
            <a:ext cx="4383242" cy="2220949"/>
            <a:chOff x="2992582" y="4857401"/>
            <a:chExt cx="12946670" cy="6473483"/>
          </a:xfrm>
        </p:grpSpPr>
        <p:graphicFrame>
          <p:nvGraphicFramePr>
            <p:cNvPr id="20" name="Diagramme 19">
              <a:extLst>
                <a:ext uri="{FF2B5EF4-FFF2-40B4-BE49-F238E27FC236}">
                  <a16:creationId xmlns:a16="http://schemas.microsoft.com/office/drawing/2014/main" id="{61BC184E-E5FE-14B3-925A-A6ADCBECECC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99918181"/>
                </p:ext>
              </p:extLst>
            </p:nvPr>
          </p:nvGraphicFramePr>
          <p:xfrm>
            <a:off x="2992582" y="4921134"/>
            <a:ext cx="12247418" cy="485786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1" r:lo="rId12" r:qs="rId13" r:cs="rId14"/>
            </a:graphicData>
          </a:graphic>
        </p:graphicFrame>
        <p:sp>
          <p:nvSpPr>
            <p:cNvPr id="21" name="Flèche courbée vers la gauche 20">
              <a:extLst>
                <a:ext uri="{FF2B5EF4-FFF2-40B4-BE49-F238E27FC236}">
                  <a16:creationId xmlns:a16="http://schemas.microsoft.com/office/drawing/2014/main" id="{C12C0CA0-FBA5-5C5E-9FA6-455B80141994}"/>
                </a:ext>
              </a:extLst>
            </p:cNvPr>
            <p:cNvSpPr/>
            <p:nvPr/>
          </p:nvSpPr>
          <p:spPr>
            <a:xfrm rot="5627358">
              <a:off x="6144757" y="7305471"/>
              <a:ext cx="1398253" cy="3907180"/>
            </a:xfrm>
            <a:prstGeom prst="curvedLef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2" name="Multiplication 21">
              <a:extLst>
                <a:ext uri="{FF2B5EF4-FFF2-40B4-BE49-F238E27FC236}">
                  <a16:creationId xmlns:a16="http://schemas.microsoft.com/office/drawing/2014/main" id="{BA6233D3-E7E5-8296-717B-D3C55C0112F3}"/>
                </a:ext>
              </a:extLst>
            </p:cNvPr>
            <p:cNvSpPr/>
            <p:nvPr/>
          </p:nvSpPr>
          <p:spPr>
            <a:xfrm>
              <a:off x="8040121" y="7751619"/>
              <a:ext cx="1147156" cy="1014152"/>
            </a:xfrm>
            <a:prstGeom prst="mathMultiply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latin typeface="+mj-lt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395C7129-B15E-5046-265F-EB2F2D213B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596452" y="5636091"/>
              <a:ext cx="1342800" cy="13428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èche courbée vers le bas 23">
              <a:extLst>
                <a:ext uri="{FF2B5EF4-FFF2-40B4-BE49-F238E27FC236}">
                  <a16:creationId xmlns:a16="http://schemas.microsoft.com/office/drawing/2014/main" id="{1F164A2A-8F24-EDB8-CAE9-049134B9268F}"/>
                </a:ext>
              </a:extLst>
            </p:cNvPr>
            <p:cNvSpPr/>
            <p:nvPr/>
          </p:nvSpPr>
          <p:spPr>
            <a:xfrm rot="21305158" flipH="1">
              <a:off x="4984900" y="4857401"/>
              <a:ext cx="10066767" cy="1098136"/>
            </a:xfrm>
            <a:prstGeom prst="curved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BE60F0C2-F53F-62C5-6C5F-3034685DE451}"/>
                </a:ext>
              </a:extLst>
            </p:cNvPr>
            <p:cNvSpPr txBox="1"/>
            <p:nvPr/>
          </p:nvSpPr>
          <p:spPr>
            <a:xfrm>
              <a:off x="5586153" y="10324407"/>
              <a:ext cx="384397" cy="10064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201A5D61-9DC6-E1E3-408F-1C196290FD65}"/>
                </a:ext>
              </a:extLst>
            </p:cNvPr>
            <p:cNvSpPr txBox="1"/>
            <p:nvPr/>
          </p:nvSpPr>
          <p:spPr>
            <a:xfrm>
              <a:off x="9187277" y="4921134"/>
              <a:ext cx="384397" cy="10064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1831B0B-1770-043C-B899-ACD98E95BC1A}"/>
              </a:ext>
            </a:extLst>
          </p:cNvPr>
          <p:cNvGrpSpPr/>
          <p:nvPr/>
        </p:nvGrpSpPr>
        <p:grpSpPr>
          <a:xfrm>
            <a:off x="10926645" y="7551920"/>
            <a:ext cx="5430655" cy="2244995"/>
            <a:chOff x="2992582" y="4857401"/>
            <a:chExt cx="12946670" cy="6476802"/>
          </a:xfrm>
        </p:grpSpPr>
        <p:graphicFrame>
          <p:nvGraphicFramePr>
            <p:cNvPr id="28" name="Diagramme 27">
              <a:extLst>
                <a:ext uri="{FF2B5EF4-FFF2-40B4-BE49-F238E27FC236}">
                  <a16:creationId xmlns:a16="http://schemas.microsoft.com/office/drawing/2014/main" id="{EF4F4518-CA2D-A168-7407-6CC05234641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15543109"/>
                </p:ext>
              </p:extLst>
            </p:nvPr>
          </p:nvGraphicFramePr>
          <p:xfrm>
            <a:off x="2992582" y="4921134"/>
            <a:ext cx="12247418" cy="485786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6" r:lo="rId17" r:qs="rId18" r:cs="rId19"/>
            </a:graphicData>
          </a:graphic>
        </p:graphicFrame>
        <p:sp>
          <p:nvSpPr>
            <p:cNvPr id="29" name="Flèche courbée vers la gauche 28">
              <a:extLst>
                <a:ext uri="{FF2B5EF4-FFF2-40B4-BE49-F238E27FC236}">
                  <a16:creationId xmlns:a16="http://schemas.microsoft.com/office/drawing/2014/main" id="{3A12B3C9-AD06-52FB-7D54-253EE6B31432}"/>
                </a:ext>
              </a:extLst>
            </p:cNvPr>
            <p:cNvSpPr/>
            <p:nvPr/>
          </p:nvSpPr>
          <p:spPr>
            <a:xfrm rot="5627358">
              <a:off x="6144757" y="7305471"/>
              <a:ext cx="1398253" cy="3907180"/>
            </a:xfrm>
            <a:prstGeom prst="curvedLef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30" name="Multiplication 29">
              <a:extLst>
                <a:ext uri="{FF2B5EF4-FFF2-40B4-BE49-F238E27FC236}">
                  <a16:creationId xmlns:a16="http://schemas.microsoft.com/office/drawing/2014/main" id="{8B2EBC3B-1DFE-DA81-3BB9-1FE2121C5733}"/>
                </a:ext>
              </a:extLst>
            </p:cNvPr>
            <p:cNvSpPr/>
            <p:nvPr/>
          </p:nvSpPr>
          <p:spPr>
            <a:xfrm>
              <a:off x="8040121" y="7751619"/>
              <a:ext cx="1147156" cy="1014152"/>
            </a:xfrm>
            <a:prstGeom prst="mathMultiply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latin typeface="+mj-lt"/>
              </a:endParaRPr>
            </a:p>
          </p:txBody>
        </p:sp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3CC68604-3843-9D22-4606-8CFFB80DFC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596452" y="5636091"/>
              <a:ext cx="1342800" cy="13428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Flèche courbée vers le bas 31">
              <a:extLst>
                <a:ext uri="{FF2B5EF4-FFF2-40B4-BE49-F238E27FC236}">
                  <a16:creationId xmlns:a16="http://schemas.microsoft.com/office/drawing/2014/main" id="{EA9F7892-C6BC-A895-BBDF-EDEF603AF83E}"/>
                </a:ext>
              </a:extLst>
            </p:cNvPr>
            <p:cNvSpPr/>
            <p:nvPr/>
          </p:nvSpPr>
          <p:spPr>
            <a:xfrm rot="21305158" flipH="1">
              <a:off x="4984900" y="4857401"/>
              <a:ext cx="10066767" cy="1098136"/>
            </a:xfrm>
            <a:prstGeom prst="curved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EE16EF70-23B0-46D6-D53F-1259FAE9204A}"/>
                </a:ext>
              </a:extLst>
            </p:cNvPr>
            <p:cNvSpPr txBox="1"/>
            <p:nvPr/>
          </p:nvSpPr>
          <p:spPr>
            <a:xfrm>
              <a:off x="5586153" y="10324407"/>
              <a:ext cx="356743" cy="1009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91E20A1B-B732-2E7D-A6D6-4828D0ABBC51}"/>
                </a:ext>
              </a:extLst>
            </p:cNvPr>
            <p:cNvSpPr txBox="1"/>
            <p:nvPr/>
          </p:nvSpPr>
          <p:spPr>
            <a:xfrm>
              <a:off x="9187277" y="4921134"/>
              <a:ext cx="356743" cy="10097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fr-FR" sz="2400" dirty="0"/>
            </a:p>
          </p:txBody>
        </p:sp>
      </p:grpSp>
      <p:sp>
        <p:nvSpPr>
          <p:cNvPr id="38" name="Virage 37">
            <a:extLst>
              <a:ext uri="{FF2B5EF4-FFF2-40B4-BE49-F238E27FC236}">
                <a16:creationId xmlns:a16="http://schemas.microsoft.com/office/drawing/2014/main" id="{2A019BF0-8140-8A74-EDAA-03FAB0B843A0}"/>
              </a:ext>
            </a:extLst>
          </p:cNvPr>
          <p:cNvSpPr/>
          <p:nvPr/>
        </p:nvSpPr>
        <p:spPr>
          <a:xfrm flipV="1">
            <a:off x="8486741" y="7338882"/>
            <a:ext cx="1775034" cy="1560464"/>
          </a:xfrm>
          <a:prstGeom prst="ben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Virage 38">
            <a:extLst>
              <a:ext uri="{FF2B5EF4-FFF2-40B4-BE49-F238E27FC236}">
                <a16:creationId xmlns:a16="http://schemas.microsoft.com/office/drawing/2014/main" id="{EB1D4C6A-07D4-B5D4-6763-DEAB09BED886}"/>
              </a:ext>
            </a:extLst>
          </p:cNvPr>
          <p:cNvSpPr/>
          <p:nvPr/>
        </p:nvSpPr>
        <p:spPr>
          <a:xfrm flipV="1">
            <a:off x="3643745" y="5563129"/>
            <a:ext cx="1775034" cy="1560464"/>
          </a:xfrm>
          <a:prstGeom prst="ben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8A5E09ED-BFAC-E109-41C1-D43089C09E5C}"/>
              </a:ext>
            </a:extLst>
          </p:cNvPr>
          <p:cNvSpPr txBox="1"/>
          <p:nvPr/>
        </p:nvSpPr>
        <p:spPr>
          <a:xfrm>
            <a:off x="299258" y="3790604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Implem1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3D7E9F95-9D1E-73B0-EB09-5DA31F3E52A3}"/>
              </a:ext>
            </a:extLst>
          </p:cNvPr>
          <p:cNvSpPr txBox="1"/>
          <p:nvPr/>
        </p:nvSpPr>
        <p:spPr>
          <a:xfrm>
            <a:off x="4267399" y="5684823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Implem2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D2B2E75-4831-FDBB-E76F-CEFC5CD237CA}"/>
              </a:ext>
            </a:extLst>
          </p:cNvPr>
          <p:cNvSpPr txBox="1"/>
          <p:nvPr/>
        </p:nvSpPr>
        <p:spPr>
          <a:xfrm>
            <a:off x="9114487" y="7542358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Implem3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1269898-7F72-3C4A-E937-D30765C89163}"/>
              </a:ext>
            </a:extLst>
          </p:cNvPr>
          <p:cNvSpPr txBox="1"/>
          <p:nvPr/>
        </p:nvSpPr>
        <p:spPr>
          <a:xfrm>
            <a:off x="7165571" y="3541222"/>
            <a:ext cx="161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Limite n = ?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0EEDE29A-6A8D-3D59-A582-1B1C7254520C}"/>
              </a:ext>
            </a:extLst>
          </p:cNvPr>
          <p:cNvSpPr txBox="1"/>
          <p:nvPr/>
        </p:nvSpPr>
        <p:spPr>
          <a:xfrm>
            <a:off x="11617813" y="5529317"/>
            <a:ext cx="161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Limite n = ?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3E7737C1-B163-7AD2-4751-E03ED55D834E}"/>
              </a:ext>
            </a:extLst>
          </p:cNvPr>
          <p:cNvSpPr txBox="1"/>
          <p:nvPr/>
        </p:nvSpPr>
        <p:spPr>
          <a:xfrm>
            <a:off x="16502913" y="8004023"/>
            <a:ext cx="1619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/>
              <a:t>Limite n = ?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E0626F0C-8482-60BE-C175-90981D932DBD}"/>
              </a:ext>
            </a:extLst>
          </p:cNvPr>
          <p:cNvSpPr txBox="1"/>
          <p:nvPr/>
        </p:nvSpPr>
        <p:spPr>
          <a:xfrm>
            <a:off x="13404261" y="9924953"/>
            <a:ext cx="9172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4400" dirty="0"/>
              <a:t>(…)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E88A5A7B-5567-A8C5-AC99-FDDFE14419B6}"/>
              </a:ext>
            </a:extLst>
          </p:cNvPr>
          <p:cNvSpPr txBox="1"/>
          <p:nvPr/>
        </p:nvSpPr>
        <p:spPr>
          <a:xfrm>
            <a:off x="5453149" y="10573789"/>
            <a:ext cx="3655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2400" dirty="0" err="1"/>
              <a:t>Overview</a:t>
            </a:r>
            <a:r>
              <a:rPr lang="fr-FR" sz="2400" dirty="0"/>
              <a:t> du </a:t>
            </a:r>
            <a:r>
              <a:rPr lang="fr-FR" sz="2400" dirty="0" err="1"/>
              <a:t>Generator.java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188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20BB9-D03D-511C-9767-52CDCD05E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668BF06-20FB-48B2-CCD6-DAC30FE07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47874" y="2755581"/>
            <a:ext cx="13887863" cy="65455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limité à </a:t>
            </a:r>
            <a:r>
              <a:rPr lang="fr-FR" i="1" dirty="0">
                <a:solidFill>
                  <a:srgbClr val="FF0000"/>
                </a:solidFill>
              </a:rPr>
              <a:t>n &lt; 4095 </a:t>
            </a:r>
            <a:r>
              <a:rPr lang="fr-FR" dirty="0">
                <a:solidFill>
                  <a:srgbClr val="FF0000"/>
                </a:solidFill>
                <a:effectLst/>
              </a:rPr>
              <a:t>(</a:t>
            </a:r>
            <a:r>
              <a:rPr lang="fr-FR" dirty="0">
                <a:solidFill>
                  <a:srgbClr val="FF0000"/>
                </a:solidFill>
              </a:rPr>
              <a:t>≈2^12</a:t>
            </a:r>
            <a:r>
              <a:rPr lang="fr-FR" dirty="0">
                <a:solidFill>
                  <a:srgbClr val="FF0000"/>
                </a:solidFill>
                <a:effectLst/>
              </a:rPr>
              <a:t>)</a:t>
            </a:r>
            <a:endParaRPr lang="fr-FR" i="1" dirty="0">
              <a:solidFill>
                <a:srgbClr val="FF0000"/>
              </a:solidFill>
            </a:endParaRP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OddOrEven.java:2: 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error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: code </a:t>
            </a:r>
            <a:r>
              <a:rPr lang="fr-FR" sz="2400" dirty="0" err="1">
                <a:solidFill>
                  <a:srgbClr val="000000"/>
                </a:solidFill>
                <a:latin typeface="Source Code Pro" panose="020F0502020204030204" pitchFamily="34" charset="0"/>
              </a:rPr>
              <a:t>too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</a:rPr>
              <a:t> large </a:t>
            </a:r>
            <a:r>
              <a:rPr lang="fr-FR" sz="2400" dirty="0">
                <a:solidFill>
                  <a:srgbClr val="000000"/>
                </a:solidFill>
                <a:latin typeface="Source Code Pro" panose="020F0502020204030204" pitchFamily="34" charset="0"/>
                <a:sym typeface="Wingdings" pitchFamily="2" charset="2"/>
              </a:rPr>
              <a:t>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+mn-lt"/>
                <a:sym typeface="Wingdings" pitchFamily="2" charset="2"/>
              </a:rPr>
              <a:t>« M</a:t>
            </a:r>
            <a:r>
              <a:rPr lang="fr-FR" sz="2400" dirty="0">
                <a:latin typeface="+mn-lt"/>
              </a:rPr>
              <a:t>ethod </a:t>
            </a:r>
            <a:r>
              <a:rPr lang="fr-FR" sz="2400" dirty="0" err="1">
                <a:latin typeface="+mn-lt"/>
              </a:rPr>
              <a:t>exceeding</a:t>
            </a:r>
            <a:r>
              <a:rPr lang="fr-FR" sz="2400" dirty="0">
                <a:latin typeface="+mn-lt"/>
              </a:rPr>
              <a:t> the </a:t>
            </a:r>
            <a:r>
              <a:rPr lang="fr-FR" sz="2400" dirty="0" err="1">
                <a:latin typeface="+mn-lt"/>
              </a:rPr>
              <a:t>threshold</a:t>
            </a:r>
            <a:r>
              <a:rPr lang="fr-FR" sz="2400" dirty="0">
                <a:latin typeface="+mn-lt"/>
              </a:rPr>
              <a:t> of 65535 bytes</a:t>
            </a:r>
            <a:r>
              <a:rPr lang="fr-FR" sz="2400" dirty="0">
                <a:latin typeface="+mn-lt"/>
                <a:sym typeface="Wingdings" pitchFamily="2" charset="2"/>
              </a:rPr>
              <a:t> » (2^16)</a:t>
            </a:r>
          </a:p>
          <a:p>
            <a:pPr lvl="2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0F6E29-D736-7782-0656-E7E9B08D91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518557C-7C33-A449-BE2B-DD9B58F4A5B0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F5814CA5-6390-BEC9-F517-A4CFD8FDD6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9919" y="1133475"/>
            <a:ext cx="2638425" cy="219075"/>
          </a:xfrm>
        </p:spPr>
        <p:txBody>
          <a:bodyPr/>
          <a:lstStyle/>
          <a:p>
            <a:r>
              <a:rPr lang="fr-FR" dirty="0"/>
              <a:t>2. Et en java ?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09EA2F6-5BEF-2803-9651-DBF3B7BD992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[INTERNE] • Schémas Présentations</a:t>
            </a:r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5DBD4958-7313-AC5B-EDFF-3A7242D588E4}"/>
              </a:ext>
            </a:extLst>
          </p:cNvPr>
          <p:cNvSpPr txBox="1">
            <a:spLocks/>
          </p:cNvSpPr>
          <p:nvPr/>
        </p:nvSpPr>
        <p:spPr>
          <a:xfrm>
            <a:off x="2047875" y="2755582"/>
            <a:ext cx="13887863" cy="8064817"/>
          </a:xfrm>
          <a:prstGeom prst="rect">
            <a:avLst/>
          </a:prstGeom>
        </p:spPr>
        <p:txBody>
          <a:bodyPr vert="horz" lIns="0" tIns="45720" rIns="0" bIns="45720" numCol="1" spcCol="360000" rtlCol="0">
            <a:noAutofit/>
          </a:bodyPr>
          <a:lstStyle>
            <a:lvl1pPr marL="0" indent="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2"/>
                </a:solidFill>
                <a:latin typeface="Graphik Light" panose="020B0403030202060203" pitchFamily="34" charset="77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9573B69-2DFA-794A-DF28-A9C29FC5B0F7}"/>
              </a:ext>
            </a:extLst>
          </p:cNvPr>
          <p:cNvSpPr txBox="1">
            <a:spLocks/>
          </p:cNvSpPr>
          <p:nvPr/>
        </p:nvSpPr>
        <p:spPr>
          <a:xfrm>
            <a:off x="3109919" y="1476374"/>
            <a:ext cx="11534769" cy="1289686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err="1"/>
              <a:t>Odd</a:t>
            </a:r>
            <a:r>
              <a:rPr lang="fr-FR" dirty="0"/>
              <a:t> or Even, the </a:t>
            </a:r>
            <a:r>
              <a:rPr lang="fr-FR" dirty="0" err="1"/>
              <a:t>dumb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in Java: Résultats 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901CF4C9-765E-1B50-14EC-B27E0E7EF8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95475" y="895156"/>
            <a:ext cx="762000" cy="127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6866E0B-9A4B-F426-71F5-1FB1354540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687" y="5240867"/>
            <a:ext cx="8029575" cy="50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0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Ekino-theme-couleurs">
      <a:dk1>
        <a:srgbClr val="1D1D1B"/>
      </a:dk1>
      <a:lt1>
        <a:srgbClr val="FFFFFF"/>
      </a:lt1>
      <a:dk2>
        <a:srgbClr val="051B30"/>
      </a:dk2>
      <a:lt2>
        <a:srgbClr val="FFFFFF"/>
      </a:lt2>
      <a:accent1>
        <a:srgbClr val="FFE548"/>
      </a:accent1>
      <a:accent2>
        <a:srgbClr val="606060"/>
      </a:accent2>
      <a:accent3>
        <a:srgbClr val="244361"/>
      </a:accent3>
      <a:accent4>
        <a:srgbClr val="FFE548"/>
      </a:accent4>
      <a:accent5>
        <a:srgbClr val="C5C5C5"/>
      </a:accent5>
      <a:accent6>
        <a:srgbClr val="53718E"/>
      </a:accent6>
      <a:hlink>
        <a:srgbClr val="051B30"/>
      </a:hlink>
      <a:folHlink>
        <a:srgbClr val="FFE548"/>
      </a:folHlink>
    </a:clrScheme>
    <a:fontScheme name="ekino">
      <a:majorFont>
        <a:latin typeface="Graphik Semibold"/>
        <a:ea typeface=""/>
        <a:cs typeface=""/>
      </a:majorFont>
      <a:minorFont>
        <a:latin typeface="Graphik Regular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sz="2400" dirty="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[INTERNE]-Schémas_Prez  -  Lecture seule" id="{781AEE7B-C80D-7243-8080-8906A3276134}" vid="{DF6562D5-E56A-564B-9904-09188D719CB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grationWizId xmlns="923b11bd-0051-48b8-b23d-d0df5cf49e50" xsi:nil="true"/>
    <MigrationWizIdVersion xmlns="923b11bd-0051-48b8-b23d-d0df5cf49e50" xsi:nil="true"/>
    <MigrationWizIdPermissions xmlns="923b11bd-0051-48b8-b23d-d0df5cf49e50" xsi:nil="true"/>
    <TaxCatchAll xmlns="7c66f9e4-1917-44ca-b5e9-33e9bc94584b" xsi:nil="true"/>
    <lcf76f155ced4ddcb4097134ff3c332f xmlns="923b11bd-0051-48b8-b23d-d0df5cf49e50">
      <Terms xmlns="http://schemas.microsoft.com/office/infopath/2007/PartnerControls"/>
    </lcf76f155ced4ddcb4097134ff3c332f>
    <SharedWithUsers xmlns="7c66f9e4-1917-44ca-b5e9-33e9bc94584b">
      <UserInfo>
        <DisplayName>Dimitris Strogilos</DisplayName>
        <AccountId>124</AccountId>
        <AccountType/>
      </UserInfo>
      <UserInfo>
        <DisplayName>Maxime Dubourg</DisplayName>
        <AccountId>1156</AccountId>
        <AccountType/>
      </UserInfo>
      <UserInfo>
        <DisplayName>Malika ACHMAOUI</DisplayName>
        <AccountId>1426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DD84D82DC59D46B9BF46FB5A43380F" ma:contentTypeVersion="21" ma:contentTypeDescription="Crée un document." ma:contentTypeScope="" ma:versionID="7ff2dff0641ef02ce52ddd081ec2f3c3">
  <xsd:schema xmlns:xsd="http://www.w3.org/2001/XMLSchema" xmlns:xs="http://www.w3.org/2001/XMLSchema" xmlns:p="http://schemas.microsoft.com/office/2006/metadata/properties" xmlns:ns2="923b11bd-0051-48b8-b23d-d0df5cf49e50" xmlns:ns3="7c66f9e4-1917-44ca-b5e9-33e9bc94584b" targetNamespace="http://schemas.microsoft.com/office/2006/metadata/properties" ma:root="true" ma:fieldsID="0a1c46fb536aa52315f682db982c9f63" ns2:_="" ns3:_="">
    <xsd:import namespace="923b11bd-0051-48b8-b23d-d0df5cf49e50"/>
    <xsd:import namespace="7c66f9e4-1917-44ca-b5e9-33e9bc94584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MigrationWizId" minOccurs="0"/>
                <xsd:element ref="ns2:MigrationWizIdPermissions" minOccurs="0"/>
                <xsd:element ref="ns2:MigrationWizIdVers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3b11bd-0051-48b8-b23d-d0df5cf49e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igrationWizId" ma:index="17" nillable="true" ma:displayName="MigrationWizId" ma:internalName="MigrationWizId">
      <xsd:simpleType>
        <xsd:restriction base="dms:Text"/>
      </xsd:simpleType>
    </xsd:element>
    <xsd:element name="MigrationWizIdPermissions" ma:index="18" nillable="true" ma:displayName="MigrationWizIdPermissions" ma:internalName="MigrationWizIdPermissions">
      <xsd:simpleType>
        <xsd:restriction base="dms:Text"/>
      </xsd:simpleType>
    </xsd:element>
    <xsd:element name="MigrationWizIdVersion" ma:index="19" nillable="true" ma:displayName="MigrationWizIdVersion" ma:internalName="MigrationWizIdVersion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5" nillable="true" ma:taxonomy="true" ma:internalName="lcf76f155ced4ddcb4097134ff3c332f" ma:taxonomyFieldName="MediaServiceImageTags" ma:displayName="Balises d’images" ma:readOnly="false" ma:fieldId="{5cf76f15-5ced-4ddc-b409-7134ff3c332f}" ma:taxonomyMulti="true" ma:sspId="8870de15-bcca-44b9-b7b5-b2794476cd4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66f9e4-1917-44ca-b5e9-33e9bc94584b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efc4a160-a596-4401-890e-f9dad79e3fd4}" ma:internalName="TaxCatchAll" ma:showField="CatchAllData" ma:web="7c66f9e4-1917-44ca-b5e9-33e9bc94584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E7F402-4602-450D-B5C2-D7C99F67CD03}">
  <ds:schemaRefs>
    <ds:schemaRef ds:uri="923b11bd-0051-48b8-b23d-d0df5cf49e50"/>
    <ds:schemaRef ds:uri="http://www.w3.org/XML/1998/namespace"/>
    <ds:schemaRef ds:uri="http://schemas.microsoft.com/office/2006/documentManagement/types"/>
    <ds:schemaRef ds:uri="7c66f9e4-1917-44ca-b5e9-33e9bc94584b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EEDB90B-69F5-414C-A9EE-B2E83CE5E8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899B1C-5669-4627-BAAF-6F883D0626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3b11bd-0051-48b8-b23d-d0df5cf49e50"/>
    <ds:schemaRef ds:uri="7c66f9e4-1917-44ca-b5e9-33e9bc9458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16084</TotalTime>
  <Words>1683</Words>
  <Application>Microsoft Macintosh PowerPoint</Application>
  <PresentationFormat>Personnalisé</PresentationFormat>
  <Paragraphs>267</Paragraphs>
  <Slides>22</Slides>
  <Notes>14</Notes>
  <HiddenSlides>1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36" baseType="lpstr">
      <vt:lpstr>Arial</vt:lpstr>
      <vt:lpstr>Calibri</vt:lpstr>
      <vt:lpstr>Consolas</vt:lpstr>
      <vt:lpstr>Graphik Bold</vt:lpstr>
      <vt:lpstr>Graphik Light</vt:lpstr>
      <vt:lpstr>Graphik Medium</vt:lpstr>
      <vt:lpstr>Graphik Regular</vt:lpstr>
      <vt:lpstr>Graphik Semibold</vt:lpstr>
      <vt:lpstr>Graphik-SemiboldItalic</vt:lpstr>
      <vt:lpstr>inherit</vt:lpstr>
      <vt:lpstr>Source Code Pro</vt:lpstr>
      <vt:lpstr>ui-monospace</vt:lpstr>
      <vt:lpstr>Wingdings</vt:lpstr>
      <vt:lpstr>Thème Office</vt:lpstr>
      <vt:lpstr>OddOrEven(n) The dumb way… to learn things</vt:lpstr>
      <vt:lpstr>1. WTF ?</vt:lpstr>
      <vt:lpstr>Présentation PowerPoint</vt:lpstr>
      <vt:lpstr>Présentation PowerPoint</vt:lpstr>
      <vt:lpstr>2. Et en java ? :)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3. Et en mode intelligent?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Dimitris Strogilos</dc:creator>
  <cp:lastModifiedBy>Léo-Dorian MOULY</cp:lastModifiedBy>
  <cp:revision>7</cp:revision>
  <dcterms:created xsi:type="dcterms:W3CDTF">2023-01-23T10:05:35Z</dcterms:created>
  <dcterms:modified xsi:type="dcterms:W3CDTF">2024-02-02T16:04:29Z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0x01010041DD84D82DC59D46B9BF46FB5A43380F</vt:lpwstr>
  </property>
  <property fmtid="{D5CDD505-2E9C-101B-9397-08002B2CF9AE}" pid="3" name="MediaServiceImageTags">
    <vt:lpwstr/>
  </property>
</Properties>
</file>

<file path=docProps/thumbnail.jpeg>
</file>